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4" r:id="rId2"/>
    <p:sldId id="266" r:id="rId3"/>
    <p:sldId id="265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CC"/>
    <a:srgbClr val="00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443E3-3AF8-4A4E-845B-C05CAB763C23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CA38E-7238-4D9C-AB6B-DA2B9863B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2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F94E9-9998-4CD4-80A5-7DA32CFD67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02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F94E9-9998-4CD4-80A5-7DA32CFD67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F94E9-9998-4CD4-80A5-7DA32CFD67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65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F94E9-9998-4CD4-80A5-7DA32CFD67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7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4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3126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00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963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01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58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5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5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5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8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1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8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D1C38-27D0-44F5-9294-68967955B5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794592-9418-463C-BE3C-90FEC109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9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349" y="1048871"/>
            <a:ext cx="9551991" cy="393323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7100" dirty="0">
                <a:solidFill>
                  <a:schemeClr val="tx1"/>
                </a:solidFill>
              </a:rPr>
              <a:t>Supporting Domestic </a:t>
            </a:r>
            <a:br>
              <a:rPr lang="en-US" sz="7100" dirty="0">
                <a:solidFill>
                  <a:schemeClr val="tx1"/>
                </a:solidFill>
              </a:rPr>
            </a:br>
            <a:r>
              <a:rPr lang="en-US" sz="7100" dirty="0">
                <a:solidFill>
                  <a:schemeClr val="tx1"/>
                </a:solidFill>
              </a:rPr>
              <a:t>Violence Adult Survivors and Their Children Through Partnership with Community-based Service Agencies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21" y="4982101"/>
            <a:ext cx="2532888" cy="92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2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2821" y="334537"/>
            <a:ext cx="8890934" cy="6214309"/>
          </a:xfrm>
        </p:spPr>
        <p:txBody>
          <a:bodyPr>
            <a:noAutofit/>
          </a:bodyPr>
          <a:lstStyle/>
          <a:p>
            <a:pPr algn="l"/>
            <a:r>
              <a:rPr lang="en-US" sz="4400" dirty="0">
                <a:solidFill>
                  <a:schemeClr val="tx1"/>
                </a:solidFill>
              </a:rPr>
              <a:t>Project Timeline</a:t>
            </a:r>
            <a:endParaRPr lang="en-US" dirty="0"/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leads attend 1</a:t>
            </a:r>
            <a:r>
              <a:rPr lang="en-US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AAP webinar – February 23, 1 p.m. CT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24, 2 p.m. – 2</a:t>
            </a:r>
            <a:r>
              <a:rPr lang="en-US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Leadership Call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Finalize schedule of webinars &amp; topic ideas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Develop plan of communication to local partnership members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leads attend 2nd AAP webinar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10, 2 p.m. - 3</a:t>
            </a:r>
            <a:r>
              <a:rPr lang="en-US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Leadership Call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Finalize speakers and educational content for webinars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24, 2 p.m. – 4</a:t>
            </a:r>
            <a:r>
              <a:rPr lang="en-US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Leadership Call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Establish final details for webinars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Report on local communication efforts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C5F889-A30D-4E3B-82E0-0BB8C24CA1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447" y="5523277"/>
            <a:ext cx="2532888" cy="92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17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2820" y="334537"/>
            <a:ext cx="8778967" cy="6214309"/>
          </a:xfrm>
        </p:spPr>
        <p:txBody>
          <a:bodyPr>
            <a:noAutofit/>
          </a:bodyPr>
          <a:lstStyle/>
          <a:p>
            <a:pPr algn="l"/>
            <a:r>
              <a:rPr lang="en-US" sz="4400" dirty="0">
                <a:solidFill>
                  <a:schemeClr val="tx1"/>
                </a:solidFill>
              </a:rPr>
              <a:t>Project Timeline</a:t>
            </a:r>
            <a:endParaRPr lang="en-US" dirty="0"/>
          </a:p>
          <a:p>
            <a:pPr marL="0" marR="0" algn="l"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leads attend 3</a:t>
            </a:r>
            <a:r>
              <a:rPr lang="en-US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AAP webinar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of April 4 – 1</a:t>
            </a:r>
            <a:r>
              <a:rPr lang="en-US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educational webinar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14, 2 p.m. – 5</a:t>
            </a:r>
            <a:r>
              <a:rPr lang="en-US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Leadership Call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Evaluate first webinar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Review plan for remaining webinars, pivot as needed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of May 2 – 2</a:t>
            </a:r>
            <a:r>
              <a:rPr lang="en-US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educational webinar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12, 2 p.m. – 6</a:t>
            </a:r>
            <a:r>
              <a:rPr lang="en-US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Leadership Call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Begin evaluation of project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of June 6 – 3</a:t>
            </a:r>
            <a:r>
              <a:rPr lang="en-US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educational webinar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of June 20 – Final Leadership Call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Establish next steps for partnership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Contribute to progress report</a:t>
            </a: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Summer/Fall 2022 – Panel discussions at state conferences to share blueprint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C5F889-A30D-4E3B-82E0-0BB8C24CA1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447" y="5523277"/>
            <a:ext cx="2532888" cy="92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40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2891" y="1358153"/>
            <a:ext cx="7736638" cy="5224148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chemeClr val="tx1"/>
                </a:solidFill>
              </a:rPr>
              <a:t>Questions?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Linda Lee, AL-AAP – </a:t>
            </a:r>
            <a:r>
              <a:rPr lang="en-US" dirty="0">
                <a:solidFill>
                  <a:srgbClr val="0070C0"/>
                </a:solidFill>
              </a:rPr>
              <a:t>llee@alaap.org</a:t>
            </a:r>
            <a:r>
              <a:rPr lang="en-US" dirty="0">
                <a:solidFill>
                  <a:schemeClr val="tx1"/>
                </a:solidFill>
              </a:rPr>
              <a:t>, 334-954-2543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Elizabeth Dawson, MD, FAAP –</a:t>
            </a:r>
            <a:r>
              <a:rPr lang="en-US" dirty="0">
                <a:solidFill>
                  <a:srgbClr val="0070C0"/>
                </a:solidFill>
              </a:rPr>
              <a:t> enelso71@gmail.com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926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290</Words>
  <Application>Microsoft Office PowerPoint</Application>
  <PresentationFormat>Widescreen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Monroe, M.D.</dc:creator>
  <cp:lastModifiedBy>Linda Lee</cp:lastModifiedBy>
  <cp:revision>23</cp:revision>
  <dcterms:created xsi:type="dcterms:W3CDTF">2021-03-19T23:38:31Z</dcterms:created>
  <dcterms:modified xsi:type="dcterms:W3CDTF">2022-02-24T16:59:43Z</dcterms:modified>
</cp:coreProperties>
</file>