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3" r:id="rId1"/>
  </p:sldMasterIdLst>
  <p:notesMasterIdLst>
    <p:notesMasterId r:id="rId25"/>
  </p:notesMasterIdLst>
  <p:sldIdLst>
    <p:sldId id="277" r:id="rId2"/>
    <p:sldId id="294" r:id="rId3"/>
    <p:sldId id="309" r:id="rId4"/>
    <p:sldId id="280" r:id="rId5"/>
    <p:sldId id="281" r:id="rId6"/>
    <p:sldId id="283" r:id="rId7"/>
    <p:sldId id="297" r:id="rId8"/>
    <p:sldId id="287" r:id="rId9"/>
    <p:sldId id="296" r:id="rId10"/>
    <p:sldId id="298" r:id="rId11"/>
    <p:sldId id="306" r:id="rId12"/>
    <p:sldId id="299" r:id="rId13"/>
    <p:sldId id="303" r:id="rId14"/>
    <p:sldId id="301" r:id="rId15"/>
    <p:sldId id="302" r:id="rId16"/>
    <p:sldId id="282" r:id="rId17"/>
    <p:sldId id="304" r:id="rId18"/>
    <p:sldId id="305" r:id="rId19"/>
    <p:sldId id="307" r:id="rId20"/>
    <p:sldId id="308" r:id="rId21"/>
    <p:sldId id="310" r:id="rId22"/>
    <p:sldId id="289"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dell, Kimberly, A" initials="RKA" lastIdx="3" clrIdx="0">
    <p:extLst>
      <p:ext uri="{19B8F6BF-5375-455C-9EA6-DF929625EA0E}">
        <p15:presenceInfo xmlns:p15="http://schemas.microsoft.com/office/powerpoint/2012/main" userId="S-1-5-21-27163274-233248329-1874079122-45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DCE73A-4D15-491C-A9DB-5E4981413D3A}" v="475" dt="2022-05-03T16:01:23.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9" autoAdjust="0"/>
    <p:restoredTop sz="79035" autoAdjust="0"/>
  </p:normalViewPr>
  <p:slideViewPr>
    <p:cSldViewPr snapToGrid="0">
      <p:cViewPr varScale="1">
        <p:scale>
          <a:sx n="79" d="100"/>
          <a:sy n="79" d="100"/>
        </p:scale>
        <p:origin x="312" y="84"/>
      </p:cViewPr>
      <p:guideLst/>
    </p:cSldViewPr>
  </p:slideViewPr>
  <p:notesTextViewPr>
    <p:cViewPr>
      <p:scale>
        <a:sx n="1" d="1"/>
        <a:sy n="1" d="1"/>
      </p:scale>
      <p:origin x="0" y="0"/>
    </p:cViewPr>
  </p:notesTextViewPr>
  <p:sorterViewPr>
    <p:cViewPr>
      <p:scale>
        <a:sx n="100" d="100"/>
        <a:sy n="100" d="100"/>
      </p:scale>
      <p:origin x="0" y="-55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ell, Kimberly, A" userId="e75e14dc-489e-4abf-a9b2-370b9336489b" providerId="ADAL" clId="{ECDCE73A-4D15-491C-A9DB-5E4981413D3A}"/>
    <pc:docChg chg="undo custSel addSld delSld modSld sldOrd">
      <pc:chgData name="Randell, Kimberly, A" userId="e75e14dc-489e-4abf-a9b2-370b9336489b" providerId="ADAL" clId="{ECDCE73A-4D15-491C-A9DB-5E4981413D3A}" dt="2022-05-03T16:01:48.703" v="7158" actId="47"/>
      <pc:docMkLst>
        <pc:docMk/>
      </pc:docMkLst>
      <pc:sldChg chg="delSp modSp del mod modClrScheme chgLayout">
        <pc:chgData name="Randell, Kimberly, A" userId="e75e14dc-489e-4abf-a9b2-370b9336489b" providerId="ADAL" clId="{ECDCE73A-4D15-491C-A9DB-5E4981413D3A}" dt="2022-05-03T13:57:40.924" v="443" actId="47"/>
        <pc:sldMkLst>
          <pc:docMk/>
          <pc:sldMk cId="2627278027" sldId="276"/>
        </pc:sldMkLst>
        <pc:spChg chg="del mod">
          <ac:chgData name="Randell, Kimberly, A" userId="e75e14dc-489e-4abf-a9b2-370b9336489b" providerId="ADAL" clId="{ECDCE73A-4D15-491C-A9DB-5E4981413D3A}" dt="2022-05-03T13:56:54.427" v="434" actId="700"/>
          <ac:spMkLst>
            <pc:docMk/>
            <pc:sldMk cId="2627278027" sldId="276"/>
            <ac:spMk id="2" creationId="{051B305A-CA1C-4392-AD89-DC4681CF2FEB}"/>
          </ac:spMkLst>
        </pc:spChg>
        <pc:graphicFrameChg chg="mod ord">
          <ac:chgData name="Randell, Kimberly, A" userId="e75e14dc-489e-4abf-a9b2-370b9336489b" providerId="ADAL" clId="{ECDCE73A-4D15-491C-A9DB-5E4981413D3A}" dt="2022-05-03T13:56:54.427" v="434" actId="700"/>
          <ac:graphicFrameMkLst>
            <pc:docMk/>
            <pc:sldMk cId="2627278027" sldId="276"/>
            <ac:graphicFrameMk id="5" creationId="{021535E9-C8CB-99D5-1A9D-2D485CBE3BF0}"/>
          </ac:graphicFrameMkLst>
        </pc:graphicFrameChg>
      </pc:sldChg>
      <pc:sldChg chg="modSp mod">
        <pc:chgData name="Randell, Kimberly, A" userId="e75e14dc-489e-4abf-a9b2-370b9336489b" providerId="ADAL" clId="{ECDCE73A-4D15-491C-A9DB-5E4981413D3A}" dt="2022-05-03T15:48:20.613" v="6609" actId="27636"/>
        <pc:sldMkLst>
          <pc:docMk/>
          <pc:sldMk cId="212114785" sldId="277"/>
        </pc:sldMkLst>
        <pc:spChg chg="mod">
          <ac:chgData name="Randell, Kimberly, A" userId="e75e14dc-489e-4abf-a9b2-370b9336489b" providerId="ADAL" clId="{ECDCE73A-4D15-491C-A9DB-5E4981413D3A}" dt="2022-05-03T13:54:33.483" v="124" actId="20577"/>
          <ac:spMkLst>
            <pc:docMk/>
            <pc:sldMk cId="212114785" sldId="277"/>
            <ac:spMk id="2" creationId="{73F760FC-5F3E-4E7E-AB7D-D9B2B3BB4441}"/>
          </ac:spMkLst>
        </pc:spChg>
        <pc:spChg chg="mod">
          <ac:chgData name="Randell, Kimberly, A" userId="e75e14dc-489e-4abf-a9b2-370b9336489b" providerId="ADAL" clId="{ECDCE73A-4D15-491C-A9DB-5E4981413D3A}" dt="2022-05-03T15:48:20.613" v="6609" actId="27636"/>
          <ac:spMkLst>
            <pc:docMk/>
            <pc:sldMk cId="212114785" sldId="277"/>
            <ac:spMk id="3" creationId="{9B411BB9-96F5-4DB4-92C0-A6BDA70812DE}"/>
          </ac:spMkLst>
        </pc:spChg>
      </pc:sldChg>
      <pc:sldChg chg="modSp del">
        <pc:chgData name="Randell, Kimberly, A" userId="e75e14dc-489e-4abf-a9b2-370b9336489b" providerId="ADAL" clId="{ECDCE73A-4D15-491C-A9DB-5E4981413D3A}" dt="2022-05-03T13:57:44.878" v="445" actId="47"/>
        <pc:sldMkLst>
          <pc:docMk/>
          <pc:sldMk cId="486912066" sldId="278"/>
        </pc:sldMkLst>
        <pc:graphicFrameChg chg="mod">
          <ac:chgData name="Randell, Kimberly, A" userId="e75e14dc-489e-4abf-a9b2-370b9336489b" providerId="ADAL" clId="{ECDCE73A-4D15-491C-A9DB-5E4981413D3A}" dt="2022-05-03T13:57:20.700" v="436"/>
          <ac:graphicFrameMkLst>
            <pc:docMk/>
            <pc:sldMk cId="486912066" sldId="278"/>
            <ac:graphicFrameMk id="16" creationId="{E8BF0AF7-5FD2-179E-59B2-81616DF6A772}"/>
          </ac:graphicFrameMkLst>
        </pc:graphicFrameChg>
      </pc:sldChg>
      <pc:sldChg chg="add del">
        <pc:chgData name="Randell, Kimberly, A" userId="e75e14dc-489e-4abf-a9b2-370b9336489b" providerId="ADAL" clId="{ECDCE73A-4D15-491C-A9DB-5E4981413D3A}" dt="2022-05-03T13:58:11.004" v="450" actId="47"/>
        <pc:sldMkLst>
          <pc:docMk/>
          <pc:sldMk cId="2722279449" sldId="279"/>
        </pc:sldMkLst>
      </pc:sldChg>
      <pc:sldChg chg="addSp delSp modSp mod setBg modClrScheme chgLayout">
        <pc:chgData name="Randell, Kimberly, A" userId="e75e14dc-489e-4abf-a9b2-370b9336489b" providerId="ADAL" clId="{ECDCE73A-4D15-491C-A9DB-5E4981413D3A}" dt="2022-05-03T15:36:10.039" v="6262" actId="20577"/>
        <pc:sldMkLst>
          <pc:docMk/>
          <pc:sldMk cId="2878042395" sldId="280"/>
        </pc:sldMkLst>
        <pc:spChg chg="mod ord">
          <ac:chgData name="Randell, Kimberly, A" userId="e75e14dc-489e-4abf-a9b2-370b9336489b" providerId="ADAL" clId="{ECDCE73A-4D15-491C-A9DB-5E4981413D3A}" dt="2022-05-03T13:59:22.199" v="490" actId="26606"/>
          <ac:spMkLst>
            <pc:docMk/>
            <pc:sldMk cId="2878042395" sldId="280"/>
            <ac:spMk id="2" creationId="{F512028A-4ABA-44D8-9CAF-BF3F1125FD58}"/>
          </ac:spMkLst>
        </pc:spChg>
        <pc:spChg chg="add del mod ord">
          <ac:chgData name="Randell, Kimberly, A" userId="e75e14dc-489e-4abf-a9b2-370b9336489b" providerId="ADAL" clId="{ECDCE73A-4D15-491C-A9DB-5E4981413D3A}" dt="2022-05-03T13:58:58.626" v="484" actId="26606"/>
          <ac:spMkLst>
            <pc:docMk/>
            <pc:sldMk cId="2878042395" sldId="280"/>
            <ac:spMk id="3" creationId="{4ED672AA-4FF3-44F4-8355-069BDB95FA1A}"/>
          </ac:spMkLst>
        </pc:spChg>
        <pc:spChg chg="del">
          <ac:chgData name="Randell, Kimberly, A" userId="e75e14dc-489e-4abf-a9b2-370b9336489b" providerId="ADAL" clId="{ECDCE73A-4D15-491C-A9DB-5E4981413D3A}" dt="2022-05-03T13:58:19.110" v="452" actId="478"/>
          <ac:spMkLst>
            <pc:docMk/>
            <pc:sldMk cId="2878042395" sldId="280"/>
            <ac:spMk id="4" creationId="{5E106983-A986-4EC0-BDA6-B7F9AE9F0500}"/>
          </ac:spMkLst>
        </pc:spChg>
        <pc:spChg chg="del">
          <ac:chgData name="Randell, Kimberly, A" userId="e75e14dc-489e-4abf-a9b2-370b9336489b" providerId="ADAL" clId="{ECDCE73A-4D15-491C-A9DB-5E4981413D3A}" dt="2022-05-03T13:58:21.029" v="453" actId="478"/>
          <ac:spMkLst>
            <pc:docMk/>
            <pc:sldMk cId="2878042395" sldId="280"/>
            <ac:spMk id="5" creationId="{1BDEEA1E-2B1F-4F74-8224-13001D9FDB62}"/>
          </ac:spMkLst>
        </pc:spChg>
        <pc:spChg chg="del">
          <ac:chgData name="Randell, Kimberly, A" userId="e75e14dc-489e-4abf-a9b2-370b9336489b" providerId="ADAL" clId="{ECDCE73A-4D15-491C-A9DB-5E4981413D3A}" dt="2022-05-03T13:58:22.321" v="454" actId="478"/>
          <ac:spMkLst>
            <pc:docMk/>
            <pc:sldMk cId="2878042395" sldId="280"/>
            <ac:spMk id="6" creationId="{7FC8E213-2040-4953-B3B2-D5703F0CC9E3}"/>
          </ac:spMkLst>
        </pc:spChg>
        <pc:spChg chg="del">
          <ac:chgData name="Randell, Kimberly, A" userId="e75e14dc-489e-4abf-a9b2-370b9336489b" providerId="ADAL" clId="{ECDCE73A-4D15-491C-A9DB-5E4981413D3A}" dt="2022-05-03T13:58:28.632" v="456" actId="478"/>
          <ac:spMkLst>
            <pc:docMk/>
            <pc:sldMk cId="2878042395" sldId="280"/>
            <ac:spMk id="7" creationId="{3F6A3B2B-C6B7-4C10-86C1-06DF5AC414FC}"/>
          </ac:spMkLst>
        </pc:spChg>
        <pc:spChg chg="del">
          <ac:chgData name="Randell, Kimberly, A" userId="e75e14dc-489e-4abf-a9b2-370b9336489b" providerId="ADAL" clId="{ECDCE73A-4D15-491C-A9DB-5E4981413D3A}" dt="2022-05-03T13:58:28.632" v="456" actId="478"/>
          <ac:spMkLst>
            <pc:docMk/>
            <pc:sldMk cId="2878042395" sldId="280"/>
            <ac:spMk id="8" creationId="{E585D812-C3F8-4991-98AA-96EB7C6C13CC}"/>
          </ac:spMkLst>
        </pc:spChg>
        <pc:spChg chg="del">
          <ac:chgData name="Randell, Kimberly, A" userId="e75e14dc-489e-4abf-a9b2-370b9336489b" providerId="ADAL" clId="{ECDCE73A-4D15-491C-A9DB-5E4981413D3A}" dt="2022-05-03T13:58:28.632" v="456" actId="478"/>
          <ac:spMkLst>
            <pc:docMk/>
            <pc:sldMk cId="2878042395" sldId="280"/>
            <ac:spMk id="9" creationId="{117E70B9-CDB9-4923-ACF2-0D0EEB83BB4B}"/>
          </ac:spMkLst>
        </pc:spChg>
        <pc:spChg chg="del">
          <ac:chgData name="Randell, Kimberly, A" userId="e75e14dc-489e-4abf-a9b2-370b9336489b" providerId="ADAL" clId="{ECDCE73A-4D15-491C-A9DB-5E4981413D3A}" dt="2022-05-03T13:58:25.176" v="455" actId="478"/>
          <ac:spMkLst>
            <pc:docMk/>
            <pc:sldMk cId="2878042395" sldId="280"/>
            <ac:spMk id="10" creationId="{4B9924CE-5BD1-47FE-B5DF-AC22FCAB7AE3}"/>
          </ac:spMkLst>
        </pc:spChg>
        <pc:spChg chg="add del">
          <ac:chgData name="Randell, Kimberly, A" userId="e75e14dc-489e-4abf-a9b2-370b9336489b" providerId="ADAL" clId="{ECDCE73A-4D15-491C-A9DB-5E4981413D3A}" dt="2022-05-03T13:58:58.626" v="484" actId="26606"/>
          <ac:spMkLst>
            <pc:docMk/>
            <pc:sldMk cId="2878042395" sldId="280"/>
            <ac:spMk id="11" creationId="{80516254-1D9F-4F3A-9870-3A3280BE2BFE}"/>
          </ac:spMkLst>
        </pc:spChg>
        <pc:spChg chg="add del">
          <ac:chgData name="Randell, Kimberly, A" userId="e75e14dc-489e-4abf-a9b2-370b9336489b" providerId="ADAL" clId="{ECDCE73A-4D15-491C-A9DB-5E4981413D3A}" dt="2022-05-03T13:58:58.626" v="484" actId="26606"/>
          <ac:spMkLst>
            <pc:docMk/>
            <pc:sldMk cId="2878042395" sldId="280"/>
            <ac:spMk id="13" creationId="{FC14672B-27A5-4CDA-ABAF-5E4CF4B41C23}"/>
          </ac:spMkLst>
        </pc:spChg>
        <pc:spChg chg="add del">
          <ac:chgData name="Randell, Kimberly, A" userId="e75e14dc-489e-4abf-a9b2-370b9336489b" providerId="ADAL" clId="{ECDCE73A-4D15-491C-A9DB-5E4981413D3A}" dt="2022-05-03T13:58:58.626" v="484" actId="26606"/>
          <ac:spMkLst>
            <pc:docMk/>
            <pc:sldMk cId="2878042395" sldId="280"/>
            <ac:spMk id="14" creationId="{9A206779-5C74-4555-94BC-5845C92EC3A8}"/>
          </ac:spMkLst>
        </pc:spChg>
        <pc:spChg chg="add del">
          <ac:chgData name="Randell, Kimberly, A" userId="e75e14dc-489e-4abf-a9b2-370b9336489b" providerId="ADAL" clId="{ECDCE73A-4D15-491C-A9DB-5E4981413D3A}" dt="2022-05-03T13:59:16.152" v="488" actId="26606"/>
          <ac:spMkLst>
            <pc:docMk/>
            <pc:sldMk cId="2878042395" sldId="280"/>
            <ac:spMk id="23" creationId="{886D4068-D045-48B0-9A00-198F2FE4B57C}"/>
          </ac:spMkLst>
        </pc:spChg>
        <pc:spChg chg="add del">
          <ac:chgData name="Randell, Kimberly, A" userId="e75e14dc-489e-4abf-a9b2-370b9336489b" providerId="ADAL" clId="{ECDCE73A-4D15-491C-A9DB-5E4981413D3A}" dt="2022-05-03T13:59:16.152" v="488" actId="26606"/>
          <ac:spMkLst>
            <pc:docMk/>
            <pc:sldMk cId="2878042395" sldId="280"/>
            <ac:spMk id="25" creationId="{12664C4B-AAE2-4AA0-8918-134E8086F37E}"/>
          </ac:spMkLst>
        </pc:spChg>
        <pc:spChg chg="add del">
          <ac:chgData name="Randell, Kimberly, A" userId="e75e14dc-489e-4abf-a9b2-370b9336489b" providerId="ADAL" clId="{ECDCE73A-4D15-491C-A9DB-5E4981413D3A}" dt="2022-05-03T13:59:16.152" v="488" actId="26606"/>
          <ac:spMkLst>
            <pc:docMk/>
            <pc:sldMk cId="2878042395" sldId="280"/>
            <ac:spMk id="27" creationId="{616F9FD8-4CFE-4C77-8F29-5D801C57E2AB}"/>
          </ac:spMkLst>
        </pc:spChg>
        <pc:spChg chg="add del">
          <ac:chgData name="Randell, Kimberly, A" userId="e75e14dc-489e-4abf-a9b2-370b9336489b" providerId="ADAL" clId="{ECDCE73A-4D15-491C-A9DB-5E4981413D3A}" dt="2022-05-03T13:59:22.199" v="490" actId="26606"/>
          <ac:spMkLst>
            <pc:docMk/>
            <pc:sldMk cId="2878042395" sldId="280"/>
            <ac:spMk id="29" creationId="{BE111DB0-3D73-4D20-9D57-CEF5A0D865B9}"/>
          </ac:spMkLst>
        </pc:spChg>
        <pc:spChg chg="add del">
          <ac:chgData name="Randell, Kimberly, A" userId="e75e14dc-489e-4abf-a9b2-370b9336489b" providerId="ADAL" clId="{ECDCE73A-4D15-491C-A9DB-5E4981413D3A}" dt="2022-05-03T13:59:22.199" v="490" actId="26606"/>
          <ac:spMkLst>
            <pc:docMk/>
            <pc:sldMk cId="2878042395" sldId="280"/>
            <ac:spMk id="30" creationId="{17115F77-2FAE-4CA7-9A7F-10D5F2C8F831}"/>
          </ac:spMkLst>
        </pc:spChg>
        <pc:spChg chg="add del">
          <ac:chgData name="Randell, Kimberly, A" userId="e75e14dc-489e-4abf-a9b2-370b9336489b" providerId="ADAL" clId="{ECDCE73A-4D15-491C-A9DB-5E4981413D3A}" dt="2022-05-03T13:59:22.199" v="490" actId="26606"/>
          <ac:spMkLst>
            <pc:docMk/>
            <pc:sldMk cId="2878042395" sldId="280"/>
            <ac:spMk id="31" creationId="{027ADCA0-A066-4B16-8E1F-3C2483947B72}"/>
          </ac:spMkLst>
        </pc:spChg>
        <pc:spChg chg="add del">
          <ac:chgData name="Randell, Kimberly, A" userId="e75e14dc-489e-4abf-a9b2-370b9336489b" providerId="ADAL" clId="{ECDCE73A-4D15-491C-A9DB-5E4981413D3A}" dt="2022-05-03T13:59:22.199" v="490" actId="26606"/>
          <ac:spMkLst>
            <pc:docMk/>
            <pc:sldMk cId="2878042395" sldId="280"/>
            <ac:spMk id="32" creationId="{5CD4C046-A04C-46CC-AFA3-6B0621F628C8}"/>
          </ac:spMkLst>
        </pc:spChg>
        <pc:spChg chg="add del">
          <ac:chgData name="Randell, Kimberly, A" userId="e75e14dc-489e-4abf-a9b2-370b9336489b" providerId="ADAL" clId="{ECDCE73A-4D15-491C-A9DB-5E4981413D3A}" dt="2022-05-03T13:59:22.199" v="490" actId="26606"/>
          <ac:spMkLst>
            <pc:docMk/>
            <pc:sldMk cId="2878042395" sldId="280"/>
            <ac:spMk id="33" creationId="{66C7A97A-A7DE-4DFB-8542-1E4BF24C7D31}"/>
          </ac:spMkLst>
        </pc:spChg>
        <pc:spChg chg="add mod">
          <ac:chgData name="Randell, Kimberly, A" userId="e75e14dc-489e-4abf-a9b2-370b9336489b" providerId="ADAL" clId="{ECDCE73A-4D15-491C-A9DB-5E4981413D3A}" dt="2022-05-03T15:34:23.878" v="6110" actId="1036"/>
          <ac:spMkLst>
            <pc:docMk/>
            <pc:sldMk cId="2878042395" sldId="280"/>
            <ac:spMk id="34" creationId="{61379766-4AE7-4CF4-98CA-BB0A53AEFBEB}"/>
          </ac:spMkLst>
        </pc:spChg>
        <pc:spChg chg="add">
          <ac:chgData name="Randell, Kimberly, A" userId="e75e14dc-489e-4abf-a9b2-370b9336489b" providerId="ADAL" clId="{ECDCE73A-4D15-491C-A9DB-5E4981413D3A}" dt="2022-05-03T13:59:22.285" v="491" actId="26606"/>
          <ac:spMkLst>
            <pc:docMk/>
            <pc:sldMk cId="2878042395" sldId="280"/>
            <ac:spMk id="35" creationId="{886D4068-D045-48B0-9A00-198F2FE4B57C}"/>
          </ac:spMkLst>
        </pc:spChg>
        <pc:spChg chg="add">
          <ac:chgData name="Randell, Kimberly, A" userId="e75e14dc-489e-4abf-a9b2-370b9336489b" providerId="ADAL" clId="{ECDCE73A-4D15-491C-A9DB-5E4981413D3A}" dt="2022-05-03T13:59:22.285" v="491" actId="26606"/>
          <ac:spMkLst>
            <pc:docMk/>
            <pc:sldMk cId="2878042395" sldId="280"/>
            <ac:spMk id="36" creationId="{12664C4B-AAE2-4AA0-8918-134E8086F37E}"/>
          </ac:spMkLst>
        </pc:spChg>
        <pc:spChg chg="add">
          <ac:chgData name="Randell, Kimberly, A" userId="e75e14dc-489e-4abf-a9b2-370b9336489b" providerId="ADAL" clId="{ECDCE73A-4D15-491C-A9DB-5E4981413D3A}" dt="2022-05-03T13:59:22.285" v="491" actId="26606"/>
          <ac:spMkLst>
            <pc:docMk/>
            <pc:sldMk cId="2878042395" sldId="280"/>
            <ac:spMk id="37" creationId="{616F9FD8-4CFE-4C77-8F29-5D801C57E2AB}"/>
          </ac:spMkLst>
        </pc:spChg>
        <pc:spChg chg="add mod">
          <ac:chgData name="Randell, Kimberly, A" userId="e75e14dc-489e-4abf-a9b2-370b9336489b" providerId="ADAL" clId="{ECDCE73A-4D15-491C-A9DB-5E4981413D3A}" dt="2022-05-03T15:36:10.039" v="6262" actId="20577"/>
          <ac:spMkLst>
            <pc:docMk/>
            <pc:sldMk cId="2878042395" sldId="280"/>
            <ac:spMk id="38" creationId="{CA94A39F-EA26-4CB1-91C6-1F7666C8BA47}"/>
          </ac:spMkLst>
        </pc:spChg>
        <pc:graphicFrameChg chg="add del">
          <ac:chgData name="Randell, Kimberly, A" userId="e75e14dc-489e-4abf-a9b2-370b9336489b" providerId="ADAL" clId="{ECDCE73A-4D15-491C-A9DB-5E4981413D3A}" dt="2022-05-03T13:58:58.604" v="483" actId="26606"/>
          <ac:graphicFrameMkLst>
            <pc:docMk/>
            <pc:sldMk cId="2878042395" sldId="280"/>
            <ac:graphicFrameMk id="16" creationId="{C88FD11F-3718-B336-D226-42552E0ACC05}"/>
          </ac:graphicFrameMkLst>
        </pc:graphicFrameChg>
        <pc:graphicFrameChg chg="add mod modGraphic">
          <ac:chgData name="Randell, Kimberly, A" userId="e75e14dc-489e-4abf-a9b2-370b9336489b" providerId="ADAL" clId="{ECDCE73A-4D15-491C-A9DB-5E4981413D3A}" dt="2022-05-03T15:34:16.989" v="6086" actId="1036"/>
          <ac:graphicFrameMkLst>
            <pc:docMk/>
            <pc:sldMk cId="2878042395" sldId="280"/>
            <ac:graphicFrameMk id="18" creationId="{308C0A10-D8A1-DBD0-86B3-3A8CF71D4ED7}"/>
          </ac:graphicFrameMkLst>
        </pc:graphicFrameChg>
        <pc:graphicFrameChg chg="add mod">
          <ac:chgData name="Randell, Kimberly, A" userId="e75e14dc-489e-4abf-a9b2-370b9336489b" providerId="ADAL" clId="{ECDCE73A-4D15-491C-A9DB-5E4981413D3A}" dt="2022-05-03T15:34:23.878" v="6110" actId="1036"/>
          <ac:graphicFrameMkLst>
            <pc:docMk/>
            <pc:sldMk cId="2878042395" sldId="280"/>
            <ac:graphicFrameMk id="28" creationId="{7E274AFC-B0EC-464C-8363-754A6FB9AAF9}"/>
          </ac:graphicFrameMkLst>
        </pc:graphicFrameChg>
        <pc:cxnChg chg="add del">
          <ac:chgData name="Randell, Kimberly, A" userId="e75e14dc-489e-4abf-a9b2-370b9336489b" providerId="ADAL" clId="{ECDCE73A-4D15-491C-A9DB-5E4981413D3A}" dt="2022-05-03T13:58:58.626" v="484" actId="26606"/>
          <ac:cxnSpMkLst>
            <pc:docMk/>
            <pc:sldMk cId="2878042395" sldId="280"/>
            <ac:cxnSpMk id="12" creationId="{8D89589C-2C90-4407-A995-05EC3DD7AB14}"/>
          </ac:cxnSpMkLst>
        </pc:cxnChg>
      </pc:sldChg>
      <pc:sldChg chg="addSp modSp mod">
        <pc:chgData name="Randell, Kimberly, A" userId="e75e14dc-489e-4abf-a9b2-370b9336489b" providerId="ADAL" clId="{ECDCE73A-4D15-491C-A9DB-5E4981413D3A}" dt="2022-05-03T15:36:55.260" v="6305" actId="20577"/>
        <pc:sldMkLst>
          <pc:docMk/>
          <pc:sldMk cId="2774200791" sldId="281"/>
        </pc:sldMkLst>
        <pc:spChg chg="mod">
          <ac:chgData name="Randell, Kimberly, A" userId="e75e14dc-489e-4abf-a9b2-370b9336489b" providerId="ADAL" clId="{ECDCE73A-4D15-491C-A9DB-5E4981413D3A}" dt="2022-05-03T15:36:55.260" v="6305" actId="20577"/>
          <ac:spMkLst>
            <pc:docMk/>
            <pc:sldMk cId="2774200791" sldId="281"/>
            <ac:spMk id="2" creationId="{2ED51192-3A21-4372-BC31-356CE613A8A5}"/>
          </ac:spMkLst>
        </pc:spChg>
        <pc:spChg chg="mod">
          <ac:chgData name="Randell, Kimberly, A" userId="e75e14dc-489e-4abf-a9b2-370b9336489b" providerId="ADAL" clId="{ECDCE73A-4D15-491C-A9DB-5E4981413D3A}" dt="2022-05-03T14:04:37.648" v="749" actId="6549"/>
          <ac:spMkLst>
            <pc:docMk/>
            <pc:sldMk cId="2774200791" sldId="281"/>
            <ac:spMk id="3" creationId="{5A2919CF-20F1-4242-9201-593F328B5CC4}"/>
          </ac:spMkLst>
        </pc:spChg>
        <pc:picChg chg="add mod">
          <ac:chgData name="Randell, Kimberly, A" userId="e75e14dc-489e-4abf-a9b2-370b9336489b" providerId="ADAL" clId="{ECDCE73A-4D15-491C-A9DB-5E4981413D3A}" dt="2022-05-03T14:05:51.575" v="773" actId="14100"/>
          <ac:picMkLst>
            <pc:docMk/>
            <pc:sldMk cId="2774200791" sldId="281"/>
            <ac:picMk id="4" creationId="{9142C766-4C00-4166-B579-BC04151F1149}"/>
          </ac:picMkLst>
        </pc:picChg>
      </pc:sldChg>
      <pc:sldChg chg="addSp delSp modSp mod">
        <pc:chgData name="Randell, Kimberly, A" userId="e75e14dc-489e-4abf-a9b2-370b9336489b" providerId="ADAL" clId="{ECDCE73A-4D15-491C-A9DB-5E4981413D3A}" dt="2022-05-03T15:00:14.958" v="3696" actId="207"/>
        <pc:sldMkLst>
          <pc:docMk/>
          <pc:sldMk cId="311391387" sldId="282"/>
        </pc:sldMkLst>
        <pc:spChg chg="mod">
          <ac:chgData name="Randell, Kimberly, A" userId="e75e14dc-489e-4abf-a9b2-370b9336489b" providerId="ADAL" clId="{ECDCE73A-4D15-491C-A9DB-5E4981413D3A}" dt="2022-05-03T14:57:58.328" v="3647" actId="26606"/>
          <ac:spMkLst>
            <pc:docMk/>
            <pc:sldMk cId="311391387" sldId="282"/>
            <ac:spMk id="2" creationId="{21801C5F-F4E6-46FC-89DE-C95E4E7C6140}"/>
          </ac:spMkLst>
        </pc:spChg>
        <pc:spChg chg="del mod">
          <ac:chgData name="Randell, Kimberly, A" userId="e75e14dc-489e-4abf-a9b2-370b9336489b" providerId="ADAL" clId="{ECDCE73A-4D15-491C-A9DB-5E4981413D3A}" dt="2022-05-03T14:57:58.328" v="3647" actId="26606"/>
          <ac:spMkLst>
            <pc:docMk/>
            <pc:sldMk cId="311391387" sldId="282"/>
            <ac:spMk id="3" creationId="{D5FCBEEC-918A-47F1-ACCE-91ECF52ABB3A}"/>
          </ac:spMkLst>
        </pc:spChg>
        <pc:spChg chg="del">
          <ac:chgData name="Randell, Kimberly, A" userId="e75e14dc-489e-4abf-a9b2-370b9336489b" providerId="ADAL" clId="{ECDCE73A-4D15-491C-A9DB-5E4981413D3A}" dt="2022-05-03T14:57:58.328" v="3647" actId="26606"/>
          <ac:spMkLst>
            <pc:docMk/>
            <pc:sldMk cId="311391387" sldId="282"/>
            <ac:spMk id="8" creationId="{80516254-1D9F-4F3A-9870-3A3280BE2BFE}"/>
          </ac:spMkLst>
        </pc:spChg>
        <pc:spChg chg="del">
          <ac:chgData name="Randell, Kimberly, A" userId="e75e14dc-489e-4abf-a9b2-370b9336489b" providerId="ADAL" clId="{ECDCE73A-4D15-491C-A9DB-5E4981413D3A}" dt="2022-05-03T14:57:58.328" v="3647" actId="26606"/>
          <ac:spMkLst>
            <pc:docMk/>
            <pc:sldMk cId="311391387" sldId="282"/>
            <ac:spMk id="10" creationId="{FC14672B-27A5-4CDA-ABAF-5E4CF4B41C23}"/>
          </ac:spMkLst>
        </pc:spChg>
        <pc:spChg chg="del">
          <ac:chgData name="Randell, Kimberly, A" userId="e75e14dc-489e-4abf-a9b2-370b9336489b" providerId="ADAL" clId="{ECDCE73A-4D15-491C-A9DB-5E4981413D3A}" dt="2022-05-03T14:57:58.328" v="3647" actId="26606"/>
          <ac:spMkLst>
            <pc:docMk/>
            <pc:sldMk cId="311391387" sldId="282"/>
            <ac:spMk id="14" creationId="{9A206779-5C74-4555-94BC-5845C92EC3A8}"/>
          </ac:spMkLst>
        </pc:spChg>
        <pc:spChg chg="add">
          <ac:chgData name="Randell, Kimberly, A" userId="e75e14dc-489e-4abf-a9b2-370b9336489b" providerId="ADAL" clId="{ECDCE73A-4D15-491C-A9DB-5E4981413D3A}" dt="2022-05-03T14:57:58.328" v="3647" actId="26606"/>
          <ac:spMkLst>
            <pc:docMk/>
            <pc:sldMk cId="311391387" sldId="282"/>
            <ac:spMk id="20" creationId="{A652E5D6-E378-4614-BCBD-8663DD15B353}"/>
          </ac:spMkLst>
        </pc:spChg>
        <pc:spChg chg="add">
          <ac:chgData name="Randell, Kimberly, A" userId="e75e14dc-489e-4abf-a9b2-370b9336489b" providerId="ADAL" clId="{ECDCE73A-4D15-491C-A9DB-5E4981413D3A}" dt="2022-05-03T14:57:58.328" v="3647" actId="26606"/>
          <ac:spMkLst>
            <pc:docMk/>
            <pc:sldMk cId="311391387" sldId="282"/>
            <ac:spMk id="22" creationId="{3A287AC3-AACF-4ADB-9F73-125E714D93CD}"/>
          </ac:spMkLst>
        </pc:spChg>
        <pc:graphicFrameChg chg="add mod modGraphic">
          <ac:chgData name="Randell, Kimberly, A" userId="e75e14dc-489e-4abf-a9b2-370b9336489b" providerId="ADAL" clId="{ECDCE73A-4D15-491C-A9DB-5E4981413D3A}" dt="2022-05-03T15:00:14.958" v="3696" actId="207"/>
          <ac:graphicFrameMkLst>
            <pc:docMk/>
            <pc:sldMk cId="311391387" sldId="282"/>
            <ac:graphicFrameMk id="16" creationId="{538E8F71-E4C5-496D-36A9-1CB272F4BE1A}"/>
          </ac:graphicFrameMkLst>
        </pc:graphicFrameChg>
        <pc:cxnChg chg="del">
          <ac:chgData name="Randell, Kimberly, A" userId="e75e14dc-489e-4abf-a9b2-370b9336489b" providerId="ADAL" clId="{ECDCE73A-4D15-491C-A9DB-5E4981413D3A}" dt="2022-05-03T14:57:58.328" v="3647" actId="26606"/>
          <ac:cxnSpMkLst>
            <pc:docMk/>
            <pc:sldMk cId="311391387" sldId="282"/>
            <ac:cxnSpMk id="12" creationId="{8D89589C-2C90-4407-A995-05EC3DD7AB14}"/>
          </ac:cxnSpMkLst>
        </pc:cxnChg>
      </pc:sldChg>
      <pc:sldChg chg="addSp delSp modSp del mod">
        <pc:chgData name="Randell, Kimberly, A" userId="e75e14dc-489e-4abf-a9b2-370b9336489b" providerId="ADAL" clId="{ECDCE73A-4D15-491C-A9DB-5E4981413D3A}" dt="2022-05-03T14:15:36.299" v="1104" actId="47"/>
        <pc:sldMkLst>
          <pc:docMk/>
          <pc:sldMk cId="3141663879" sldId="285"/>
        </pc:sldMkLst>
        <pc:spChg chg="mod">
          <ac:chgData name="Randell, Kimberly, A" userId="e75e14dc-489e-4abf-a9b2-370b9336489b" providerId="ADAL" clId="{ECDCE73A-4D15-491C-A9DB-5E4981413D3A}" dt="2022-05-03T14:10:40.619" v="854" actId="255"/>
          <ac:spMkLst>
            <pc:docMk/>
            <pc:sldMk cId="3141663879" sldId="285"/>
            <ac:spMk id="2" creationId="{E3354642-F5FF-4B65-B3DB-A6E2DCD90DB7}"/>
          </ac:spMkLst>
        </pc:spChg>
        <pc:spChg chg="mod ord">
          <ac:chgData name="Randell, Kimberly, A" userId="e75e14dc-489e-4abf-a9b2-370b9336489b" providerId="ADAL" clId="{ECDCE73A-4D15-491C-A9DB-5E4981413D3A}" dt="2022-05-03T14:10:34.107" v="853" actId="26606"/>
          <ac:spMkLst>
            <pc:docMk/>
            <pc:sldMk cId="3141663879" sldId="285"/>
            <ac:spMk id="3" creationId="{3B4E1747-2F69-4AA5-B9FA-09139064EE68}"/>
          </ac:spMkLst>
        </pc:spChg>
        <pc:spChg chg="del">
          <ac:chgData name="Randell, Kimberly, A" userId="e75e14dc-489e-4abf-a9b2-370b9336489b" providerId="ADAL" clId="{ECDCE73A-4D15-491C-A9DB-5E4981413D3A}" dt="2022-05-03T14:10:34.107" v="853" actId="26606"/>
          <ac:spMkLst>
            <pc:docMk/>
            <pc:sldMk cId="3141663879" sldId="285"/>
            <ac:spMk id="9" creationId="{A5CF2FC8-D184-4B10-83A5-61FC2148BE2B}"/>
          </ac:spMkLst>
        </pc:spChg>
        <pc:spChg chg="add">
          <ac:chgData name="Randell, Kimberly, A" userId="e75e14dc-489e-4abf-a9b2-370b9336489b" providerId="ADAL" clId="{ECDCE73A-4D15-491C-A9DB-5E4981413D3A}" dt="2022-05-03T14:10:34.107" v="853" actId="26606"/>
          <ac:spMkLst>
            <pc:docMk/>
            <pc:sldMk cId="3141663879" sldId="285"/>
            <ac:spMk id="14" creationId="{B5DC95B7-2A72-483B-BA19-2BE751205541}"/>
          </ac:spMkLst>
        </pc:spChg>
        <pc:spChg chg="add">
          <ac:chgData name="Randell, Kimberly, A" userId="e75e14dc-489e-4abf-a9b2-370b9336489b" providerId="ADAL" clId="{ECDCE73A-4D15-491C-A9DB-5E4981413D3A}" dt="2022-05-03T14:10:34.107" v="853" actId="26606"/>
          <ac:spMkLst>
            <pc:docMk/>
            <pc:sldMk cId="3141663879" sldId="285"/>
            <ac:spMk id="16" creationId="{1C822AFE-7E96-4A51-9E55-FCAEACD21357}"/>
          </ac:spMkLst>
        </pc:spChg>
        <pc:spChg chg="add">
          <ac:chgData name="Randell, Kimberly, A" userId="e75e14dc-489e-4abf-a9b2-370b9336489b" providerId="ADAL" clId="{ECDCE73A-4D15-491C-A9DB-5E4981413D3A}" dt="2022-05-03T14:10:34.107" v="853" actId="26606"/>
          <ac:spMkLst>
            <pc:docMk/>
            <pc:sldMk cId="3141663879" sldId="285"/>
            <ac:spMk id="18" creationId="{9169EA61-C175-4B7E-807B-58199DEA7FB3}"/>
          </ac:spMkLst>
        </pc:spChg>
        <pc:picChg chg="mod">
          <ac:chgData name="Randell, Kimberly, A" userId="e75e14dc-489e-4abf-a9b2-370b9336489b" providerId="ADAL" clId="{ECDCE73A-4D15-491C-A9DB-5E4981413D3A}" dt="2022-05-03T14:10:34.107" v="853" actId="26606"/>
          <ac:picMkLst>
            <pc:docMk/>
            <pc:sldMk cId="3141663879" sldId="285"/>
            <ac:picMk id="4" creationId="{FDA4ACBD-C12A-46AC-8EAD-FC4A485CF4C7}"/>
          </ac:picMkLst>
        </pc:picChg>
      </pc:sldChg>
      <pc:sldChg chg="del ord">
        <pc:chgData name="Randell, Kimberly, A" userId="e75e14dc-489e-4abf-a9b2-370b9336489b" providerId="ADAL" clId="{ECDCE73A-4D15-491C-A9DB-5E4981413D3A}" dt="2022-05-03T16:01:48.703" v="7158" actId="47"/>
        <pc:sldMkLst>
          <pc:docMk/>
          <pc:sldMk cId="2015993906" sldId="286"/>
        </pc:sldMkLst>
      </pc:sldChg>
      <pc:sldChg chg="addSp delSp modSp mod setBg">
        <pc:chgData name="Randell, Kimberly, A" userId="e75e14dc-489e-4abf-a9b2-370b9336489b" providerId="ADAL" clId="{ECDCE73A-4D15-491C-A9DB-5E4981413D3A}" dt="2022-05-03T15:48:53.769" v="6640" actId="255"/>
        <pc:sldMkLst>
          <pc:docMk/>
          <pc:sldMk cId="2212375274" sldId="287"/>
        </pc:sldMkLst>
        <pc:spChg chg="mod">
          <ac:chgData name="Randell, Kimberly, A" userId="e75e14dc-489e-4abf-a9b2-370b9336489b" providerId="ADAL" clId="{ECDCE73A-4D15-491C-A9DB-5E4981413D3A}" dt="2022-05-03T15:48:53.769" v="6640" actId="255"/>
          <ac:spMkLst>
            <pc:docMk/>
            <pc:sldMk cId="2212375274" sldId="287"/>
            <ac:spMk id="2" creationId="{674EE7BE-BE31-4ED3-A903-06EA0E1931C9}"/>
          </ac:spMkLst>
        </pc:spChg>
        <pc:spChg chg="add del mod">
          <ac:chgData name="Randell, Kimberly, A" userId="e75e14dc-489e-4abf-a9b2-370b9336489b" providerId="ADAL" clId="{ECDCE73A-4D15-491C-A9DB-5E4981413D3A}" dt="2022-05-03T14:09:41.842" v="849" actId="26606"/>
          <ac:spMkLst>
            <pc:docMk/>
            <pc:sldMk cId="2212375274" sldId="287"/>
            <ac:spMk id="3" creationId="{B7E2C61C-2EC5-42E2-8459-A3E49B376697}"/>
          </ac:spMkLst>
        </pc:spChg>
        <pc:spChg chg="add del">
          <ac:chgData name="Randell, Kimberly, A" userId="e75e14dc-489e-4abf-a9b2-370b9336489b" providerId="ADAL" clId="{ECDCE73A-4D15-491C-A9DB-5E4981413D3A}" dt="2022-05-03T14:09:30.117" v="846" actId="26606"/>
          <ac:spMkLst>
            <pc:docMk/>
            <pc:sldMk cId="2212375274" sldId="287"/>
            <ac:spMk id="9" creationId="{A652E5D6-E378-4614-BCBD-8663DD15B353}"/>
          </ac:spMkLst>
        </pc:spChg>
        <pc:spChg chg="add del">
          <ac:chgData name="Randell, Kimberly, A" userId="e75e14dc-489e-4abf-a9b2-370b9336489b" providerId="ADAL" clId="{ECDCE73A-4D15-491C-A9DB-5E4981413D3A}" dt="2022-05-03T14:09:30.117" v="846" actId="26606"/>
          <ac:spMkLst>
            <pc:docMk/>
            <pc:sldMk cId="2212375274" sldId="287"/>
            <ac:spMk id="11" creationId="{3A287AC3-AACF-4ADB-9F73-125E714D93CD}"/>
          </ac:spMkLst>
        </pc:spChg>
        <pc:graphicFrameChg chg="add del">
          <ac:chgData name="Randell, Kimberly, A" userId="e75e14dc-489e-4abf-a9b2-370b9336489b" providerId="ADAL" clId="{ECDCE73A-4D15-491C-A9DB-5E4981413D3A}" dt="2022-05-03T14:09:30.117" v="846" actId="26606"/>
          <ac:graphicFrameMkLst>
            <pc:docMk/>
            <pc:sldMk cId="2212375274" sldId="287"/>
            <ac:graphicFrameMk id="5" creationId="{FC0ECA4D-AE9B-BF00-9454-2EDF5CE0BE58}"/>
          </ac:graphicFrameMkLst>
        </pc:graphicFrameChg>
        <pc:graphicFrameChg chg="add del">
          <ac:chgData name="Randell, Kimberly, A" userId="e75e14dc-489e-4abf-a9b2-370b9336489b" providerId="ADAL" clId="{ECDCE73A-4D15-491C-A9DB-5E4981413D3A}" dt="2022-05-03T14:09:41.815" v="848" actId="26606"/>
          <ac:graphicFrameMkLst>
            <pc:docMk/>
            <pc:sldMk cId="2212375274" sldId="287"/>
            <ac:graphicFrameMk id="13" creationId="{5C4B3FBE-B941-52BC-D392-B323DE02F8ED}"/>
          </ac:graphicFrameMkLst>
        </pc:graphicFrameChg>
        <pc:graphicFrameChg chg="add mod">
          <ac:chgData name="Randell, Kimberly, A" userId="e75e14dc-489e-4abf-a9b2-370b9336489b" providerId="ADAL" clId="{ECDCE73A-4D15-491C-A9DB-5E4981413D3A}" dt="2022-05-03T14:14:08.719" v="976"/>
          <ac:graphicFrameMkLst>
            <pc:docMk/>
            <pc:sldMk cId="2212375274" sldId="287"/>
            <ac:graphicFrameMk id="15" creationId="{E39BBD8B-B388-9E16-D617-3F615A07DB6B}"/>
          </ac:graphicFrameMkLst>
        </pc:graphicFrameChg>
        <pc:picChg chg="add del mod ord">
          <ac:chgData name="Randell, Kimberly, A" userId="e75e14dc-489e-4abf-a9b2-370b9336489b" providerId="ADAL" clId="{ECDCE73A-4D15-491C-A9DB-5E4981413D3A}" dt="2022-05-03T14:14:15.760" v="977" actId="478"/>
          <ac:picMkLst>
            <pc:docMk/>
            <pc:sldMk cId="2212375274" sldId="287"/>
            <ac:picMk id="10" creationId="{6EA9E5E4-B4CA-4358-AF08-D1590EF79E8A}"/>
          </ac:picMkLst>
        </pc:picChg>
      </pc:sldChg>
      <pc:sldChg chg="del">
        <pc:chgData name="Randell, Kimberly, A" userId="e75e14dc-489e-4abf-a9b2-370b9336489b" providerId="ADAL" clId="{ECDCE73A-4D15-491C-A9DB-5E4981413D3A}" dt="2022-05-03T14:06:24.806" v="775" actId="47"/>
        <pc:sldMkLst>
          <pc:docMk/>
          <pc:sldMk cId="2818081143" sldId="288"/>
        </pc:sldMkLst>
      </pc:sldChg>
      <pc:sldChg chg="modSp mod setBg">
        <pc:chgData name="Randell, Kimberly, A" userId="e75e14dc-489e-4abf-a9b2-370b9336489b" providerId="ADAL" clId="{ECDCE73A-4D15-491C-A9DB-5E4981413D3A}" dt="2022-05-03T16:00:37.345" v="7116" actId="1037"/>
        <pc:sldMkLst>
          <pc:docMk/>
          <pc:sldMk cId="2200008009" sldId="289"/>
        </pc:sldMkLst>
        <pc:spChg chg="mod">
          <ac:chgData name="Randell, Kimberly, A" userId="e75e14dc-489e-4abf-a9b2-370b9336489b" providerId="ADAL" clId="{ECDCE73A-4D15-491C-A9DB-5E4981413D3A}" dt="2022-05-03T14:06:35.729" v="776" actId="26606"/>
          <ac:spMkLst>
            <pc:docMk/>
            <pc:sldMk cId="2200008009" sldId="289"/>
            <ac:spMk id="2" creationId="{EDC2399E-16B8-4DD3-AF5B-5233E2734A9C}"/>
          </ac:spMkLst>
        </pc:spChg>
        <pc:spChg chg="mod">
          <ac:chgData name="Randell, Kimberly, A" userId="e75e14dc-489e-4abf-a9b2-370b9336489b" providerId="ADAL" clId="{ECDCE73A-4D15-491C-A9DB-5E4981413D3A}" dt="2022-05-03T16:00:37.345" v="7116" actId="1037"/>
          <ac:spMkLst>
            <pc:docMk/>
            <pc:sldMk cId="2200008009" sldId="289"/>
            <ac:spMk id="3" creationId="{DA084A3B-743C-41A6-AD0D-0D18D7E99C4D}"/>
          </ac:spMkLst>
        </pc:spChg>
        <pc:picChg chg="mod">
          <ac:chgData name="Randell, Kimberly, A" userId="e75e14dc-489e-4abf-a9b2-370b9336489b" providerId="ADAL" clId="{ECDCE73A-4D15-491C-A9DB-5E4981413D3A}" dt="2022-05-03T16:00:08.562" v="7087" actId="1076"/>
          <ac:picMkLst>
            <pc:docMk/>
            <pc:sldMk cId="2200008009" sldId="289"/>
            <ac:picMk id="4" creationId="{3050EECC-8B8C-4779-B462-86B089CAD0AB}"/>
          </ac:picMkLst>
        </pc:picChg>
        <pc:picChg chg="mod">
          <ac:chgData name="Randell, Kimberly, A" userId="e75e14dc-489e-4abf-a9b2-370b9336489b" providerId="ADAL" clId="{ECDCE73A-4D15-491C-A9DB-5E4981413D3A}" dt="2022-05-03T16:00:23.095" v="7097" actId="1037"/>
          <ac:picMkLst>
            <pc:docMk/>
            <pc:sldMk cId="2200008009" sldId="289"/>
            <ac:picMk id="5" creationId="{D94315C8-90CF-4158-B168-8F3A02D6EE2C}"/>
          </ac:picMkLst>
        </pc:picChg>
        <pc:picChg chg="mod ord">
          <ac:chgData name="Randell, Kimberly, A" userId="e75e14dc-489e-4abf-a9b2-370b9336489b" providerId="ADAL" clId="{ECDCE73A-4D15-491C-A9DB-5E4981413D3A}" dt="2022-05-03T16:00:15.868" v="7089" actId="14100"/>
          <ac:picMkLst>
            <pc:docMk/>
            <pc:sldMk cId="2200008009" sldId="289"/>
            <ac:picMk id="9" creationId="{A125FF01-06AF-4B11-8A2A-D1997BBC2CCE}"/>
          </ac:picMkLst>
        </pc:picChg>
        <pc:picChg chg="mod">
          <ac:chgData name="Randell, Kimberly, A" userId="e75e14dc-489e-4abf-a9b2-370b9336489b" providerId="ADAL" clId="{ECDCE73A-4D15-491C-A9DB-5E4981413D3A}" dt="2022-05-03T16:00:11.594" v="7088" actId="14100"/>
          <ac:picMkLst>
            <pc:docMk/>
            <pc:sldMk cId="2200008009" sldId="289"/>
            <ac:picMk id="11" creationId="{F74A9FB8-57D9-43AD-B3BC-6DF6F37F65BE}"/>
          </ac:picMkLst>
        </pc:picChg>
      </pc:sldChg>
      <pc:sldChg chg="addSp modSp mod">
        <pc:chgData name="Randell, Kimberly, A" userId="e75e14dc-489e-4abf-a9b2-370b9336489b" providerId="ADAL" clId="{ECDCE73A-4D15-491C-A9DB-5E4981413D3A}" dt="2022-05-03T16:01:38.251" v="7157" actId="167"/>
        <pc:sldMkLst>
          <pc:docMk/>
          <pc:sldMk cId="304840184" sldId="290"/>
        </pc:sldMkLst>
        <pc:spChg chg="mod">
          <ac:chgData name="Randell, Kimberly, A" userId="e75e14dc-489e-4abf-a9b2-370b9336489b" providerId="ADAL" clId="{ECDCE73A-4D15-491C-A9DB-5E4981413D3A}" dt="2022-05-03T16:01:04.693" v="7121" actId="14100"/>
          <ac:spMkLst>
            <pc:docMk/>
            <pc:sldMk cId="304840184" sldId="290"/>
            <ac:spMk id="2" creationId="{2084AF68-6C8F-483B-8460-F2896A2FF0B5}"/>
          </ac:spMkLst>
        </pc:spChg>
        <pc:picChg chg="mod">
          <ac:chgData name="Randell, Kimberly, A" userId="e75e14dc-489e-4abf-a9b2-370b9336489b" providerId="ADAL" clId="{ECDCE73A-4D15-491C-A9DB-5E4981413D3A}" dt="2022-05-03T14:07:23.375" v="786" actId="1076"/>
          <ac:picMkLst>
            <pc:docMk/>
            <pc:sldMk cId="304840184" sldId="290"/>
            <ac:picMk id="7" creationId="{843EE13A-A13B-4942-BAB0-B9054B7EB176}"/>
          </ac:picMkLst>
        </pc:picChg>
        <pc:picChg chg="mod">
          <ac:chgData name="Randell, Kimberly, A" userId="e75e14dc-489e-4abf-a9b2-370b9336489b" providerId="ADAL" clId="{ECDCE73A-4D15-491C-A9DB-5E4981413D3A}" dt="2022-05-03T14:07:16.782" v="785" actId="1076"/>
          <ac:picMkLst>
            <pc:docMk/>
            <pc:sldMk cId="304840184" sldId="290"/>
            <ac:picMk id="9" creationId="{97A2B7B6-55FB-4A3B-BF94-02287DD65168}"/>
          </ac:picMkLst>
        </pc:picChg>
        <pc:picChg chg="add mod">
          <ac:chgData name="Randell, Kimberly, A" userId="e75e14dc-489e-4abf-a9b2-370b9336489b" providerId="ADAL" clId="{ECDCE73A-4D15-491C-A9DB-5E4981413D3A}" dt="2022-05-03T16:01:01.470" v="7120" actId="1076"/>
          <ac:picMkLst>
            <pc:docMk/>
            <pc:sldMk cId="304840184" sldId="290"/>
            <ac:picMk id="10" creationId="{615D947E-44AA-46F5-BB11-BD6AC4510013}"/>
          </ac:picMkLst>
        </pc:picChg>
        <pc:picChg chg="mod">
          <ac:chgData name="Randell, Kimberly, A" userId="e75e14dc-489e-4abf-a9b2-370b9336489b" providerId="ADAL" clId="{ECDCE73A-4D15-491C-A9DB-5E4981413D3A}" dt="2022-05-03T16:01:23.763" v="7144" actId="166"/>
          <ac:picMkLst>
            <pc:docMk/>
            <pc:sldMk cId="304840184" sldId="290"/>
            <ac:picMk id="12" creationId="{E26E18E5-69A1-4EB2-A228-B43FEBF2C063}"/>
          </ac:picMkLst>
        </pc:picChg>
        <pc:picChg chg="mod">
          <ac:chgData name="Randell, Kimberly, A" userId="e75e14dc-489e-4abf-a9b2-370b9336489b" providerId="ADAL" clId="{ECDCE73A-4D15-491C-A9DB-5E4981413D3A}" dt="2022-05-03T16:01:20.977" v="7143" actId="1035"/>
          <ac:picMkLst>
            <pc:docMk/>
            <pc:sldMk cId="304840184" sldId="290"/>
            <ac:picMk id="13" creationId="{44062596-E9A7-45F2-961E-D94C18840E18}"/>
          </ac:picMkLst>
        </pc:picChg>
        <pc:picChg chg="mod ord">
          <ac:chgData name="Randell, Kimberly, A" userId="e75e14dc-489e-4abf-a9b2-370b9336489b" providerId="ADAL" clId="{ECDCE73A-4D15-491C-A9DB-5E4981413D3A}" dt="2022-05-03T16:01:38.251" v="7157" actId="167"/>
          <ac:picMkLst>
            <pc:docMk/>
            <pc:sldMk cId="304840184" sldId="290"/>
            <ac:picMk id="15" creationId="{3FE40ADA-92AA-4B7E-B405-479ECD9C562B}"/>
          </ac:picMkLst>
        </pc:picChg>
      </pc:sldChg>
      <pc:sldChg chg="del">
        <pc:chgData name="Randell, Kimberly, A" userId="e75e14dc-489e-4abf-a9b2-370b9336489b" providerId="ADAL" clId="{ECDCE73A-4D15-491C-A9DB-5E4981413D3A}" dt="2022-05-03T14:05:13.331" v="768" actId="47"/>
        <pc:sldMkLst>
          <pc:docMk/>
          <pc:sldMk cId="1423809149" sldId="291"/>
        </pc:sldMkLst>
      </pc:sldChg>
      <pc:sldChg chg="del">
        <pc:chgData name="Randell, Kimberly, A" userId="e75e14dc-489e-4abf-a9b2-370b9336489b" providerId="ADAL" clId="{ECDCE73A-4D15-491C-A9DB-5E4981413D3A}" dt="2022-05-03T14:05:14.566" v="769" actId="47"/>
        <pc:sldMkLst>
          <pc:docMk/>
          <pc:sldMk cId="2289174165" sldId="292"/>
        </pc:sldMkLst>
      </pc:sldChg>
      <pc:sldChg chg="del">
        <pc:chgData name="Randell, Kimberly, A" userId="e75e14dc-489e-4abf-a9b2-370b9336489b" providerId="ADAL" clId="{ECDCE73A-4D15-491C-A9DB-5E4981413D3A}" dt="2022-05-03T14:06:21.454" v="774" actId="47"/>
        <pc:sldMkLst>
          <pc:docMk/>
          <pc:sldMk cId="2037549697" sldId="293"/>
        </pc:sldMkLst>
      </pc:sldChg>
      <pc:sldChg chg="modSp new mod">
        <pc:chgData name="Randell, Kimberly, A" userId="e75e14dc-489e-4abf-a9b2-370b9336489b" providerId="ADAL" clId="{ECDCE73A-4D15-491C-A9DB-5E4981413D3A}" dt="2022-05-03T13:56:00.715" v="432" actId="255"/>
        <pc:sldMkLst>
          <pc:docMk/>
          <pc:sldMk cId="2120987536" sldId="294"/>
        </pc:sldMkLst>
        <pc:spChg chg="mod">
          <ac:chgData name="Randell, Kimberly, A" userId="e75e14dc-489e-4abf-a9b2-370b9336489b" providerId="ADAL" clId="{ECDCE73A-4D15-491C-A9DB-5E4981413D3A}" dt="2022-05-03T13:55:57.364" v="431" actId="20577"/>
          <ac:spMkLst>
            <pc:docMk/>
            <pc:sldMk cId="2120987536" sldId="294"/>
            <ac:spMk id="2" creationId="{FC506326-72AA-4790-BAE1-3AD5FEE888A0}"/>
          </ac:spMkLst>
        </pc:spChg>
        <pc:spChg chg="mod">
          <ac:chgData name="Randell, Kimberly, A" userId="e75e14dc-489e-4abf-a9b2-370b9336489b" providerId="ADAL" clId="{ECDCE73A-4D15-491C-A9DB-5E4981413D3A}" dt="2022-05-03T13:56:00.715" v="432" actId="255"/>
          <ac:spMkLst>
            <pc:docMk/>
            <pc:sldMk cId="2120987536" sldId="294"/>
            <ac:spMk id="3" creationId="{EFEF4403-990E-4106-A8B4-FE6D07F8D429}"/>
          </ac:spMkLst>
        </pc:spChg>
      </pc:sldChg>
      <pc:sldChg chg="new del">
        <pc:chgData name="Randell, Kimberly, A" userId="e75e14dc-489e-4abf-a9b2-370b9336489b" providerId="ADAL" clId="{ECDCE73A-4D15-491C-A9DB-5E4981413D3A}" dt="2022-05-03T13:54:51.310" v="126" actId="680"/>
        <pc:sldMkLst>
          <pc:docMk/>
          <pc:sldMk cId="2767247729" sldId="294"/>
        </pc:sldMkLst>
      </pc:sldChg>
      <pc:sldChg chg="modSp new del mod">
        <pc:chgData name="Randell, Kimberly, A" userId="e75e14dc-489e-4abf-a9b2-370b9336489b" providerId="ADAL" clId="{ECDCE73A-4D15-491C-A9DB-5E4981413D3A}" dt="2022-05-03T13:57:42.157" v="444" actId="47"/>
        <pc:sldMkLst>
          <pc:docMk/>
          <pc:sldMk cId="3129285891" sldId="295"/>
        </pc:sldMkLst>
        <pc:spChg chg="mod">
          <ac:chgData name="Randell, Kimberly, A" userId="e75e14dc-489e-4abf-a9b2-370b9336489b" providerId="ADAL" clId="{ECDCE73A-4D15-491C-A9DB-5E4981413D3A}" dt="2022-05-03T13:57:31.465" v="442" actId="20577"/>
          <ac:spMkLst>
            <pc:docMk/>
            <pc:sldMk cId="3129285891" sldId="295"/>
            <ac:spMk id="2" creationId="{E98E7B4E-D9D9-400E-81E2-118C1BFA2027}"/>
          </ac:spMkLst>
        </pc:spChg>
      </pc:sldChg>
      <pc:sldChg chg="addSp delSp modSp add del mod modClrScheme chgLayout">
        <pc:chgData name="Randell, Kimberly, A" userId="e75e14dc-489e-4abf-a9b2-370b9336489b" providerId="ADAL" clId="{ECDCE73A-4D15-491C-A9DB-5E4981413D3A}" dt="2022-05-03T15:36:19.503" v="6263" actId="47"/>
        <pc:sldMkLst>
          <pc:docMk/>
          <pc:sldMk cId="3184495374" sldId="295"/>
        </pc:sldMkLst>
        <pc:spChg chg="mod ord">
          <ac:chgData name="Randell, Kimberly, A" userId="e75e14dc-489e-4abf-a9b2-370b9336489b" providerId="ADAL" clId="{ECDCE73A-4D15-491C-A9DB-5E4981413D3A}" dt="2022-05-03T14:03:11.151" v="674" actId="700"/>
          <ac:spMkLst>
            <pc:docMk/>
            <pc:sldMk cId="3184495374" sldId="295"/>
            <ac:spMk id="2" creationId="{F512028A-4ABA-44D8-9CAF-BF3F1125FD58}"/>
          </ac:spMkLst>
        </pc:spChg>
        <pc:spChg chg="del">
          <ac:chgData name="Randell, Kimberly, A" userId="e75e14dc-489e-4abf-a9b2-370b9336489b" providerId="ADAL" clId="{ECDCE73A-4D15-491C-A9DB-5E4981413D3A}" dt="2022-05-03T14:00:10.157" v="496" actId="478"/>
          <ac:spMkLst>
            <pc:docMk/>
            <pc:sldMk cId="3184495374" sldId="295"/>
            <ac:spMk id="3" creationId="{4ED672AA-4FF3-44F4-8355-069BDB95FA1A}"/>
          </ac:spMkLst>
        </pc:spChg>
        <pc:spChg chg="del mod">
          <ac:chgData name="Randell, Kimberly, A" userId="e75e14dc-489e-4abf-a9b2-370b9336489b" providerId="ADAL" clId="{ECDCE73A-4D15-491C-A9DB-5E4981413D3A}" dt="2022-05-03T14:01:03.533" v="651" actId="478"/>
          <ac:spMkLst>
            <pc:docMk/>
            <pc:sldMk cId="3184495374" sldId="295"/>
            <ac:spMk id="4" creationId="{5E106983-A986-4EC0-BDA6-B7F9AE9F0500}"/>
          </ac:spMkLst>
        </pc:spChg>
        <pc:spChg chg="del">
          <ac:chgData name="Randell, Kimberly, A" userId="e75e14dc-489e-4abf-a9b2-370b9336489b" providerId="ADAL" clId="{ECDCE73A-4D15-491C-A9DB-5E4981413D3A}" dt="2022-05-03T14:01:05.582" v="653" actId="478"/>
          <ac:spMkLst>
            <pc:docMk/>
            <pc:sldMk cId="3184495374" sldId="295"/>
            <ac:spMk id="5" creationId="{1BDEEA1E-2B1F-4F74-8224-13001D9FDB62}"/>
          </ac:spMkLst>
        </pc:spChg>
        <pc:spChg chg="del">
          <ac:chgData name="Randell, Kimberly, A" userId="e75e14dc-489e-4abf-a9b2-370b9336489b" providerId="ADAL" clId="{ECDCE73A-4D15-491C-A9DB-5E4981413D3A}" dt="2022-05-03T14:01:07.653" v="655" actId="478"/>
          <ac:spMkLst>
            <pc:docMk/>
            <pc:sldMk cId="3184495374" sldId="295"/>
            <ac:spMk id="6" creationId="{7FC8E213-2040-4953-B3B2-D5703F0CC9E3}"/>
          </ac:spMkLst>
        </pc:spChg>
        <pc:spChg chg="del">
          <ac:chgData name="Randell, Kimberly, A" userId="e75e14dc-489e-4abf-a9b2-370b9336489b" providerId="ADAL" clId="{ECDCE73A-4D15-491C-A9DB-5E4981413D3A}" dt="2022-05-03T14:01:10.478" v="657" actId="478"/>
          <ac:spMkLst>
            <pc:docMk/>
            <pc:sldMk cId="3184495374" sldId="295"/>
            <ac:spMk id="7" creationId="{3F6A3B2B-C6B7-4C10-86C1-06DF5AC414FC}"/>
          </ac:spMkLst>
        </pc:spChg>
        <pc:spChg chg="del">
          <ac:chgData name="Randell, Kimberly, A" userId="e75e14dc-489e-4abf-a9b2-370b9336489b" providerId="ADAL" clId="{ECDCE73A-4D15-491C-A9DB-5E4981413D3A}" dt="2022-05-03T14:01:04.326" v="652" actId="478"/>
          <ac:spMkLst>
            <pc:docMk/>
            <pc:sldMk cId="3184495374" sldId="295"/>
            <ac:spMk id="8" creationId="{E585D812-C3F8-4991-98AA-96EB7C6C13CC}"/>
          </ac:spMkLst>
        </pc:spChg>
        <pc:spChg chg="del">
          <ac:chgData name="Randell, Kimberly, A" userId="e75e14dc-489e-4abf-a9b2-370b9336489b" providerId="ADAL" clId="{ECDCE73A-4D15-491C-A9DB-5E4981413D3A}" dt="2022-05-03T14:01:06.502" v="654" actId="478"/>
          <ac:spMkLst>
            <pc:docMk/>
            <pc:sldMk cId="3184495374" sldId="295"/>
            <ac:spMk id="9" creationId="{117E70B9-CDB9-4923-ACF2-0D0EEB83BB4B}"/>
          </ac:spMkLst>
        </pc:spChg>
        <pc:spChg chg="del">
          <ac:chgData name="Randell, Kimberly, A" userId="e75e14dc-489e-4abf-a9b2-370b9336489b" providerId="ADAL" clId="{ECDCE73A-4D15-491C-A9DB-5E4981413D3A}" dt="2022-05-03T14:01:08.958" v="656" actId="478"/>
          <ac:spMkLst>
            <pc:docMk/>
            <pc:sldMk cId="3184495374" sldId="295"/>
            <ac:spMk id="10" creationId="{4B9924CE-5BD1-47FE-B5DF-AC22FCAB7AE3}"/>
          </ac:spMkLst>
        </pc:spChg>
        <pc:spChg chg="add del mod">
          <ac:chgData name="Randell, Kimberly, A" userId="e75e14dc-489e-4abf-a9b2-370b9336489b" providerId="ADAL" clId="{ECDCE73A-4D15-491C-A9DB-5E4981413D3A}" dt="2022-05-03T14:01:18.976" v="658" actId="26606"/>
          <ac:spMkLst>
            <pc:docMk/>
            <pc:sldMk cId="3184495374" sldId="295"/>
            <ac:spMk id="12" creationId="{9EBB12F8-1C2F-4FF1-86FB-B6B87B04C6C6}"/>
          </ac:spMkLst>
        </pc:spChg>
        <pc:spChg chg="add del mod">
          <ac:chgData name="Randell, Kimberly, A" userId="e75e14dc-489e-4abf-a9b2-370b9336489b" providerId="ADAL" clId="{ECDCE73A-4D15-491C-A9DB-5E4981413D3A}" dt="2022-05-03T14:00:57.172" v="649" actId="478"/>
          <ac:spMkLst>
            <pc:docMk/>
            <pc:sldMk cId="3184495374" sldId="295"/>
            <ac:spMk id="14" creationId="{827171A6-8E5F-4269-A294-05AC426A32FF}"/>
          </ac:spMkLst>
        </pc:spChg>
        <pc:spChg chg="add mod">
          <ac:chgData name="Randell, Kimberly, A" userId="e75e14dc-489e-4abf-a9b2-370b9336489b" providerId="ADAL" clId="{ECDCE73A-4D15-491C-A9DB-5E4981413D3A}" dt="2022-05-03T14:03:44.306" v="712" actId="1076"/>
          <ac:spMkLst>
            <pc:docMk/>
            <pc:sldMk cId="3184495374" sldId="295"/>
            <ac:spMk id="16" creationId="{85B124AA-1834-4184-86FB-EED9E4EE062B}"/>
          </ac:spMkLst>
        </pc:spChg>
        <pc:graphicFrameChg chg="add mod ord">
          <ac:chgData name="Randell, Kimberly, A" userId="e75e14dc-489e-4abf-a9b2-370b9336489b" providerId="ADAL" clId="{ECDCE73A-4D15-491C-A9DB-5E4981413D3A}" dt="2022-05-03T14:03:34.556" v="709" actId="1076"/>
          <ac:graphicFrameMkLst>
            <pc:docMk/>
            <pc:sldMk cId="3184495374" sldId="295"/>
            <ac:graphicFrameMk id="15" creationId="{0217370D-DCF2-A9C1-B343-0B01E65B7528}"/>
          </ac:graphicFrameMkLst>
        </pc:graphicFrameChg>
      </pc:sldChg>
      <pc:sldChg chg="addSp delSp modSp add mod">
        <pc:chgData name="Randell, Kimberly, A" userId="e75e14dc-489e-4abf-a9b2-370b9336489b" providerId="ADAL" clId="{ECDCE73A-4D15-491C-A9DB-5E4981413D3A}" dt="2022-05-03T15:51:06.799" v="6670" actId="1076"/>
        <pc:sldMkLst>
          <pc:docMk/>
          <pc:sldMk cId="4188446476" sldId="296"/>
        </pc:sldMkLst>
        <pc:spChg chg="mod">
          <ac:chgData name="Randell, Kimberly, A" userId="e75e14dc-489e-4abf-a9b2-370b9336489b" providerId="ADAL" clId="{ECDCE73A-4D15-491C-A9DB-5E4981413D3A}" dt="2022-05-03T14:18:10.249" v="1185" actId="1037"/>
          <ac:spMkLst>
            <pc:docMk/>
            <pc:sldMk cId="4188446476" sldId="296"/>
            <ac:spMk id="2" creationId="{674EE7BE-BE31-4ED3-A903-06EA0E1931C9}"/>
          </ac:spMkLst>
        </pc:spChg>
        <pc:spChg chg="mod">
          <ac:chgData name="Randell, Kimberly, A" userId="e75e14dc-489e-4abf-a9b2-370b9336489b" providerId="ADAL" clId="{ECDCE73A-4D15-491C-A9DB-5E4981413D3A}" dt="2022-05-03T15:43:15.761" v="6544" actId="1035"/>
          <ac:spMkLst>
            <pc:docMk/>
            <pc:sldMk cId="4188446476" sldId="296"/>
            <ac:spMk id="3" creationId="{B7E2C61C-2EC5-42E2-8459-A3E49B376697}"/>
          </ac:spMkLst>
        </pc:spChg>
        <pc:spChg chg="add mod">
          <ac:chgData name="Randell, Kimberly, A" userId="e75e14dc-489e-4abf-a9b2-370b9336489b" providerId="ADAL" clId="{ECDCE73A-4D15-491C-A9DB-5E4981413D3A}" dt="2022-05-03T15:51:06.799" v="6670" actId="1076"/>
          <ac:spMkLst>
            <pc:docMk/>
            <pc:sldMk cId="4188446476" sldId="296"/>
            <ac:spMk id="4" creationId="{B3273A1B-A4CC-4064-8F05-62463A4A83F6}"/>
          </ac:spMkLst>
        </pc:spChg>
        <pc:spChg chg="add mod">
          <ac:chgData name="Randell, Kimberly, A" userId="e75e14dc-489e-4abf-a9b2-370b9336489b" providerId="ADAL" clId="{ECDCE73A-4D15-491C-A9DB-5E4981413D3A}" dt="2022-05-03T15:50:24.582" v="6663" actId="1076"/>
          <ac:spMkLst>
            <pc:docMk/>
            <pc:sldMk cId="4188446476" sldId="296"/>
            <ac:spMk id="5" creationId="{32512401-9C13-45D6-8833-9C4EC9BD9257}"/>
          </ac:spMkLst>
        </pc:spChg>
        <pc:spChg chg="add mod">
          <ac:chgData name="Randell, Kimberly, A" userId="e75e14dc-489e-4abf-a9b2-370b9336489b" providerId="ADAL" clId="{ECDCE73A-4D15-491C-A9DB-5E4981413D3A}" dt="2022-05-03T15:42:08.904" v="6525" actId="1076"/>
          <ac:spMkLst>
            <pc:docMk/>
            <pc:sldMk cId="4188446476" sldId="296"/>
            <ac:spMk id="6" creationId="{114C7775-C0F6-4EDB-8C43-83029D9A3171}"/>
          </ac:spMkLst>
        </pc:spChg>
        <pc:spChg chg="add mod">
          <ac:chgData name="Randell, Kimberly, A" userId="e75e14dc-489e-4abf-a9b2-370b9336489b" providerId="ADAL" clId="{ECDCE73A-4D15-491C-A9DB-5E4981413D3A}" dt="2022-05-03T15:50:57.085" v="6669" actId="688"/>
          <ac:spMkLst>
            <pc:docMk/>
            <pc:sldMk cId="4188446476" sldId="296"/>
            <ac:spMk id="7" creationId="{08D9281C-34BC-4D1D-A67E-F78A0AE276DE}"/>
          </ac:spMkLst>
        </pc:spChg>
        <pc:picChg chg="add mod">
          <ac:chgData name="Randell, Kimberly, A" userId="e75e14dc-489e-4abf-a9b2-370b9336489b" providerId="ADAL" clId="{ECDCE73A-4D15-491C-A9DB-5E4981413D3A}" dt="2022-05-03T15:50:21.899" v="6662" actId="1076"/>
          <ac:picMkLst>
            <pc:docMk/>
            <pc:sldMk cId="4188446476" sldId="296"/>
            <ac:picMk id="9" creationId="{D75EFE49-5663-4788-AD25-A99D75F17898}"/>
          </ac:picMkLst>
        </pc:picChg>
        <pc:picChg chg="add del mod">
          <ac:chgData name="Randell, Kimberly, A" userId="e75e14dc-489e-4abf-a9b2-370b9336489b" providerId="ADAL" clId="{ECDCE73A-4D15-491C-A9DB-5E4981413D3A}" dt="2022-05-03T15:50:17.152" v="6661" actId="478"/>
          <ac:picMkLst>
            <pc:docMk/>
            <pc:sldMk cId="4188446476" sldId="296"/>
            <ac:picMk id="11" creationId="{1BCB1BC1-59FB-4416-BAD2-CADDB1889420}"/>
          </ac:picMkLst>
        </pc:picChg>
      </pc:sldChg>
      <pc:sldChg chg="addSp delSp modSp new mod setBg">
        <pc:chgData name="Randell, Kimberly, A" userId="e75e14dc-489e-4abf-a9b2-370b9336489b" providerId="ADAL" clId="{ECDCE73A-4D15-491C-A9DB-5E4981413D3A}" dt="2022-05-03T14:16:57.501" v="1171" actId="255"/>
        <pc:sldMkLst>
          <pc:docMk/>
          <pc:sldMk cId="3295252235" sldId="297"/>
        </pc:sldMkLst>
        <pc:spChg chg="mod">
          <ac:chgData name="Randell, Kimberly, A" userId="e75e14dc-489e-4abf-a9b2-370b9336489b" providerId="ADAL" clId="{ECDCE73A-4D15-491C-A9DB-5E4981413D3A}" dt="2022-05-03T14:16:57.501" v="1171" actId="255"/>
          <ac:spMkLst>
            <pc:docMk/>
            <pc:sldMk cId="3295252235" sldId="297"/>
            <ac:spMk id="2" creationId="{5BC5B9F4-B06B-4EDF-B0CC-16C9882A4493}"/>
          </ac:spMkLst>
        </pc:spChg>
        <pc:spChg chg="del">
          <ac:chgData name="Randell, Kimberly, A" userId="e75e14dc-489e-4abf-a9b2-370b9336489b" providerId="ADAL" clId="{ECDCE73A-4D15-491C-A9DB-5E4981413D3A}" dt="2022-05-03T14:11:25.074" v="946" actId="478"/>
          <ac:spMkLst>
            <pc:docMk/>
            <pc:sldMk cId="3295252235" sldId="297"/>
            <ac:spMk id="3" creationId="{EF05EF1F-59B0-4DC7-8F79-F7DF725C7796}"/>
          </ac:spMkLst>
        </pc:spChg>
        <pc:spChg chg="add del">
          <ac:chgData name="Randell, Kimberly, A" userId="e75e14dc-489e-4abf-a9b2-370b9336489b" providerId="ADAL" clId="{ECDCE73A-4D15-491C-A9DB-5E4981413D3A}" dt="2022-05-03T14:11:45.030" v="951" actId="26606"/>
          <ac:spMkLst>
            <pc:docMk/>
            <pc:sldMk cId="3295252235" sldId="297"/>
            <ac:spMk id="7" creationId="{C162DF2A-64D1-4AA9-BA42-8A4063EADE09}"/>
          </ac:spMkLst>
        </pc:spChg>
        <pc:spChg chg="add del">
          <ac:chgData name="Randell, Kimberly, A" userId="e75e14dc-489e-4abf-a9b2-370b9336489b" providerId="ADAL" clId="{ECDCE73A-4D15-491C-A9DB-5E4981413D3A}" dt="2022-05-03T14:11:45.030" v="951" actId="26606"/>
          <ac:spMkLst>
            <pc:docMk/>
            <pc:sldMk cId="3295252235" sldId="297"/>
            <ac:spMk id="9" creationId="{5D7C1373-63AF-4A75-909E-990E05356670}"/>
          </ac:spMkLst>
        </pc:spChg>
        <pc:spChg chg="add del">
          <ac:chgData name="Randell, Kimberly, A" userId="e75e14dc-489e-4abf-a9b2-370b9336489b" providerId="ADAL" clId="{ECDCE73A-4D15-491C-A9DB-5E4981413D3A}" dt="2022-05-03T14:11:45.030" v="951" actId="26606"/>
          <ac:spMkLst>
            <pc:docMk/>
            <pc:sldMk cId="3295252235" sldId="297"/>
            <ac:spMk id="11" creationId="{57F231E5-F402-49E1-82B4-C762909ED227}"/>
          </ac:spMkLst>
        </pc:spChg>
        <pc:spChg chg="add del">
          <ac:chgData name="Randell, Kimberly, A" userId="e75e14dc-489e-4abf-a9b2-370b9336489b" providerId="ADAL" clId="{ECDCE73A-4D15-491C-A9DB-5E4981413D3A}" dt="2022-05-03T14:11:45.030" v="951" actId="26606"/>
          <ac:spMkLst>
            <pc:docMk/>
            <pc:sldMk cId="3295252235" sldId="297"/>
            <ac:spMk id="13" creationId="{6F0BA12B-74D1-4DB1-9A3F-C9BA27B81512}"/>
          </ac:spMkLst>
        </pc:spChg>
        <pc:spChg chg="add del">
          <ac:chgData name="Randell, Kimberly, A" userId="e75e14dc-489e-4abf-a9b2-370b9336489b" providerId="ADAL" clId="{ECDCE73A-4D15-491C-A9DB-5E4981413D3A}" dt="2022-05-03T14:11:45.030" v="951" actId="26606"/>
          <ac:spMkLst>
            <pc:docMk/>
            <pc:sldMk cId="3295252235" sldId="297"/>
            <ac:spMk id="15" creationId="{515FCC40-AA93-4D3B-90D0-69BC824EAD47}"/>
          </ac:spMkLst>
        </pc:spChg>
        <pc:spChg chg="add">
          <ac:chgData name="Randell, Kimberly, A" userId="e75e14dc-489e-4abf-a9b2-370b9336489b" providerId="ADAL" clId="{ECDCE73A-4D15-491C-A9DB-5E4981413D3A}" dt="2022-05-03T14:11:45.030" v="951" actId="26606"/>
          <ac:spMkLst>
            <pc:docMk/>
            <pc:sldMk cId="3295252235" sldId="297"/>
            <ac:spMk id="20" creationId="{C162DF2A-64D1-4AA9-BA42-8A4063EADE09}"/>
          </ac:spMkLst>
        </pc:spChg>
        <pc:spChg chg="add">
          <ac:chgData name="Randell, Kimberly, A" userId="e75e14dc-489e-4abf-a9b2-370b9336489b" providerId="ADAL" clId="{ECDCE73A-4D15-491C-A9DB-5E4981413D3A}" dt="2022-05-03T14:11:45.030" v="951" actId="26606"/>
          <ac:spMkLst>
            <pc:docMk/>
            <pc:sldMk cId="3295252235" sldId="297"/>
            <ac:spMk id="22" creationId="{5D7C1373-63AF-4A75-909E-990E05356670}"/>
          </ac:spMkLst>
        </pc:spChg>
        <pc:spChg chg="add">
          <ac:chgData name="Randell, Kimberly, A" userId="e75e14dc-489e-4abf-a9b2-370b9336489b" providerId="ADAL" clId="{ECDCE73A-4D15-491C-A9DB-5E4981413D3A}" dt="2022-05-03T14:11:45.030" v="951" actId="26606"/>
          <ac:spMkLst>
            <pc:docMk/>
            <pc:sldMk cId="3295252235" sldId="297"/>
            <ac:spMk id="24" creationId="{90EB472E-7CA6-4C2D-81E9-CD39A44F0B83}"/>
          </ac:spMkLst>
        </pc:spChg>
        <pc:spChg chg="add">
          <ac:chgData name="Randell, Kimberly, A" userId="e75e14dc-489e-4abf-a9b2-370b9336489b" providerId="ADAL" clId="{ECDCE73A-4D15-491C-A9DB-5E4981413D3A}" dt="2022-05-03T14:11:45.030" v="951" actId="26606"/>
          <ac:spMkLst>
            <pc:docMk/>
            <pc:sldMk cId="3295252235" sldId="297"/>
            <ac:spMk id="26" creationId="{AE0A0486-F672-4FEF-A0A9-E6C3B7E3A545}"/>
          </ac:spMkLst>
        </pc:spChg>
        <pc:spChg chg="add">
          <ac:chgData name="Randell, Kimberly, A" userId="e75e14dc-489e-4abf-a9b2-370b9336489b" providerId="ADAL" clId="{ECDCE73A-4D15-491C-A9DB-5E4981413D3A}" dt="2022-05-03T14:11:45.030" v="951" actId="26606"/>
          <ac:spMkLst>
            <pc:docMk/>
            <pc:sldMk cId="3295252235" sldId="297"/>
            <ac:spMk id="28" creationId="{4689BC21-5566-4B70-91EA-44B4299CB337}"/>
          </ac:spMkLst>
        </pc:spChg>
        <pc:spChg chg="add">
          <ac:chgData name="Randell, Kimberly, A" userId="e75e14dc-489e-4abf-a9b2-370b9336489b" providerId="ADAL" clId="{ECDCE73A-4D15-491C-A9DB-5E4981413D3A}" dt="2022-05-03T14:11:45.030" v="951" actId="26606"/>
          <ac:spMkLst>
            <pc:docMk/>
            <pc:sldMk cId="3295252235" sldId="297"/>
            <ac:spMk id="30" creationId="{7F1FCE6A-97BC-41EB-809A-50936E0F940B}"/>
          </ac:spMkLst>
        </pc:spChg>
      </pc:sldChg>
      <pc:sldChg chg="addSp modSp add mod setBg">
        <pc:chgData name="Randell, Kimberly, A" userId="e75e14dc-489e-4abf-a9b2-370b9336489b" providerId="ADAL" clId="{ECDCE73A-4D15-491C-A9DB-5E4981413D3A}" dt="2022-05-03T15:51:31.595" v="6681" actId="255"/>
        <pc:sldMkLst>
          <pc:docMk/>
          <pc:sldMk cId="641887370" sldId="298"/>
        </pc:sldMkLst>
        <pc:spChg chg="mod">
          <ac:chgData name="Randell, Kimberly, A" userId="e75e14dc-489e-4abf-a9b2-370b9336489b" providerId="ADAL" clId="{ECDCE73A-4D15-491C-A9DB-5E4981413D3A}" dt="2022-05-03T15:51:31.595" v="6681" actId="255"/>
          <ac:spMkLst>
            <pc:docMk/>
            <pc:sldMk cId="641887370" sldId="298"/>
            <ac:spMk id="2" creationId="{674EE7BE-BE31-4ED3-A903-06EA0E1931C9}"/>
          </ac:spMkLst>
        </pc:spChg>
        <pc:spChg chg="mod">
          <ac:chgData name="Randell, Kimberly, A" userId="e75e14dc-489e-4abf-a9b2-370b9336489b" providerId="ADAL" clId="{ECDCE73A-4D15-491C-A9DB-5E4981413D3A}" dt="2022-05-03T15:51:23.252" v="6680" actId="20577"/>
          <ac:spMkLst>
            <pc:docMk/>
            <pc:sldMk cId="641887370" sldId="298"/>
            <ac:spMk id="3" creationId="{B7E2C61C-2EC5-42E2-8459-A3E49B376697}"/>
          </ac:spMkLst>
        </pc:spChg>
        <pc:spChg chg="add">
          <ac:chgData name="Randell, Kimberly, A" userId="e75e14dc-489e-4abf-a9b2-370b9336489b" providerId="ADAL" clId="{ECDCE73A-4D15-491C-A9DB-5E4981413D3A}" dt="2022-05-03T14:21:51.520" v="1462" actId="26606"/>
          <ac:spMkLst>
            <pc:docMk/>
            <pc:sldMk cId="641887370" sldId="298"/>
            <ac:spMk id="10" creationId="{EE9F5D7F-1BBC-4096-ADA7-AA9C9E4D2868}"/>
          </ac:spMkLst>
        </pc:spChg>
        <pc:spChg chg="add">
          <ac:chgData name="Randell, Kimberly, A" userId="e75e14dc-489e-4abf-a9b2-370b9336489b" providerId="ADAL" clId="{ECDCE73A-4D15-491C-A9DB-5E4981413D3A}" dt="2022-05-03T14:21:51.520" v="1462" actId="26606"/>
          <ac:spMkLst>
            <pc:docMk/>
            <pc:sldMk cId="641887370" sldId="298"/>
            <ac:spMk id="12" creationId="{06D370DD-716B-4528-B475-331F84CEA5A1}"/>
          </ac:spMkLst>
        </pc:spChg>
        <pc:spChg chg="add">
          <ac:chgData name="Randell, Kimberly, A" userId="e75e14dc-489e-4abf-a9b2-370b9336489b" providerId="ADAL" clId="{ECDCE73A-4D15-491C-A9DB-5E4981413D3A}" dt="2022-05-03T14:21:51.520" v="1462" actId="26606"/>
          <ac:spMkLst>
            <pc:docMk/>
            <pc:sldMk cId="641887370" sldId="298"/>
            <ac:spMk id="14" creationId="{E79D076F-656A-4CD9-83AD-AF8F4B28CA49}"/>
          </ac:spMkLst>
        </pc:spChg>
        <pc:picChg chg="add mod">
          <ac:chgData name="Randell, Kimberly, A" userId="e75e14dc-489e-4abf-a9b2-370b9336489b" providerId="ADAL" clId="{ECDCE73A-4D15-491C-A9DB-5E4981413D3A}" dt="2022-05-03T14:21:51.520" v="1462" actId="26606"/>
          <ac:picMkLst>
            <pc:docMk/>
            <pc:sldMk cId="641887370" sldId="298"/>
            <ac:picMk id="5" creationId="{31348C1A-E617-4C50-9954-07AC43466D1E}"/>
          </ac:picMkLst>
        </pc:picChg>
      </pc:sldChg>
      <pc:sldChg chg="addSp delSp modSp new mod setBg">
        <pc:chgData name="Randell, Kimberly, A" userId="e75e14dc-489e-4abf-a9b2-370b9336489b" providerId="ADAL" clId="{ECDCE73A-4D15-491C-A9DB-5E4981413D3A}" dt="2022-05-03T14:43:00.303" v="2392"/>
        <pc:sldMkLst>
          <pc:docMk/>
          <pc:sldMk cId="2234989236" sldId="299"/>
        </pc:sldMkLst>
        <pc:spChg chg="mod">
          <ac:chgData name="Randell, Kimberly, A" userId="e75e14dc-489e-4abf-a9b2-370b9336489b" providerId="ADAL" clId="{ECDCE73A-4D15-491C-A9DB-5E4981413D3A}" dt="2022-05-03T14:41:48.204" v="2385" actId="26606"/>
          <ac:spMkLst>
            <pc:docMk/>
            <pc:sldMk cId="2234989236" sldId="299"/>
            <ac:spMk id="2" creationId="{373D6162-0DFC-4855-8926-1DA007E667A0}"/>
          </ac:spMkLst>
        </pc:spChg>
        <pc:spChg chg="add del mod">
          <ac:chgData name="Randell, Kimberly, A" userId="e75e14dc-489e-4abf-a9b2-370b9336489b" providerId="ADAL" clId="{ECDCE73A-4D15-491C-A9DB-5E4981413D3A}" dt="2022-05-03T14:41:35.061" v="2383" actId="26606"/>
          <ac:spMkLst>
            <pc:docMk/>
            <pc:sldMk cId="2234989236" sldId="299"/>
            <ac:spMk id="3" creationId="{F486ABB9-9810-49D2-92E9-E004E0424576}"/>
          </ac:spMkLst>
        </pc:spChg>
        <pc:spChg chg="add">
          <ac:chgData name="Randell, Kimberly, A" userId="e75e14dc-489e-4abf-a9b2-370b9336489b" providerId="ADAL" clId="{ECDCE73A-4D15-491C-A9DB-5E4981413D3A}" dt="2022-05-03T14:41:48.204" v="2385" actId="26606"/>
          <ac:spMkLst>
            <pc:docMk/>
            <pc:sldMk cId="2234989236" sldId="299"/>
            <ac:spMk id="20" creationId="{DCCCDCCF-DDE7-4FF9-BA8E-DFD3AC93A6C7}"/>
          </ac:spMkLst>
        </pc:spChg>
        <pc:spChg chg="add">
          <ac:chgData name="Randell, Kimberly, A" userId="e75e14dc-489e-4abf-a9b2-370b9336489b" providerId="ADAL" clId="{ECDCE73A-4D15-491C-A9DB-5E4981413D3A}" dt="2022-05-03T14:41:48.204" v="2385" actId="26606"/>
          <ac:spMkLst>
            <pc:docMk/>
            <pc:sldMk cId="2234989236" sldId="299"/>
            <ac:spMk id="22" creationId="{C2352FE0-ACFA-479E-A574-CED1C035D3F5}"/>
          </ac:spMkLst>
        </pc:spChg>
        <pc:spChg chg="add">
          <ac:chgData name="Randell, Kimberly, A" userId="e75e14dc-489e-4abf-a9b2-370b9336489b" providerId="ADAL" clId="{ECDCE73A-4D15-491C-A9DB-5E4981413D3A}" dt="2022-05-03T14:41:48.204" v="2385" actId="26606"/>
          <ac:spMkLst>
            <pc:docMk/>
            <pc:sldMk cId="2234989236" sldId="299"/>
            <ac:spMk id="24" creationId="{401F5979-1992-492E-ABBD-62EBC1016CB4}"/>
          </ac:spMkLst>
        </pc:spChg>
        <pc:spChg chg="add">
          <ac:chgData name="Randell, Kimberly, A" userId="e75e14dc-489e-4abf-a9b2-370b9336489b" providerId="ADAL" clId="{ECDCE73A-4D15-491C-A9DB-5E4981413D3A}" dt="2022-05-03T14:41:48.204" v="2385" actId="26606"/>
          <ac:spMkLst>
            <pc:docMk/>
            <pc:sldMk cId="2234989236" sldId="299"/>
            <ac:spMk id="26" creationId="{377CB93F-A0E2-4BBE-B2FC-E93932C7ECEE}"/>
          </ac:spMkLst>
        </pc:spChg>
        <pc:graphicFrameChg chg="add del">
          <ac:chgData name="Randell, Kimberly, A" userId="e75e14dc-489e-4abf-a9b2-370b9336489b" providerId="ADAL" clId="{ECDCE73A-4D15-491C-A9DB-5E4981413D3A}" dt="2022-05-03T14:41:20.271" v="2374" actId="26606"/>
          <ac:graphicFrameMkLst>
            <pc:docMk/>
            <pc:sldMk cId="2234989236" sldId="299"/>
            <ac:graphicFrameMk id="5" creationId="{6A4374B7-E8A5-0A18-043F-8CAD54B417D7}"/>
          </ac:graphicFrameMkLst>
        </pc:graphicFrameChg>
        <pc:graphicFrameChg chg="add del">
          <ac:chgData name="Randell, Kimberly, A" userId="e75e14dc-489e-4abf-a9b2-370b9336489b" providerId="ADAL" clId="{ECDCE73A-4D15-491C-A9DB-5E4981413D3A}" dt="2022-05-03T14:41:24.513" v="2376" actId="26606"/>
          <ac:graphicFrameMkLst>
            <pc:docMk/>
            <pc:sldMk cId="2234989236" sldId="299"/>
            <ac:graphicFrameMk id="7" creationId="{32FD682B-1C9F-254D-7F92-D163F5CEE244}"/>
          </ac:graphicFrameMkLst>
        </pc:graphicFrameChg>
        <pc:graphicFrameChg chg="add del">
          <ac:chgData name="Randell, Kimberly, A" userId="e75e14dc-489e-4abf-a9b2-370b9336489b" providerId="ADAL" clId="{ECDCE73A-4D15-491C-A9DB-5E4981413D3A}" dt="2022-05-03T14:41:29.537" v="2378" actId="26606"/>
          <ac:graphicFrameMkLst>
            <pc:docMk/>
            <pc:sldMk cId="2234989236" sldId="299"/>
            <ac:graphicFrameMk id="9" creationId="{D94BB07B-88CC-711B-B532-D3D240082028}"/>
          </ac:graphicFrameMkLst>
        </pc:graphicFrameChg>
        <pc:graphicFrameChg chg="add del">
          <ac:chgData name="Randell, Kimberly, A" userId="e75e14dc-489e-4abf-a9b2-370b9336489b" providerId="ADAL" clId="{ECDCE73A-4D15-491C-A9DB-5E4981413D3A}" dt="2022-05-03T14:41:33.784" v="2380" actId="26606"/>
          <ac:graphicFrameMkLst>
            <pc:docMk/>
            <pc:sldMk cId="2234989236" sldId="299"/>
            <ac:graphicFrameMk id="11" creationId="{7CC718F6-80FC-D656-2627-9E712DA7BFE5}"/>
          </ac:graphicFrameMkLst>
        </pc:graphicFrameChg>
        <pc:graphicFrameChg chg="add del">
          <ac:chgData name="Randell, Kimberly, A" userId="e75e14dc-489e-4abf-a9b2-370b9336489b" providerId="ADAL" clId="{ECDCE73A-4D15-491C-A9DB-5E4981413D3A}" dt="2022-05-03T14:41:35.039" v="2382" actId="26606"/>
          <ac:graphicFrameMkLst>
            <pc:docMk/>
            <pc:sldMk cId="2234989236" sldId="299"/>
            <ac:graphicFrameMk id="13" creationId="{D94BB07B-88CC-711B-B532-D3D240082028}"/>
          </ac:graphicFrameMkLst>
        </pc:graphicFrameChg>
        <pc:graphicFrameChg chg="add mod modGraphic">
          <ac:chgData name="Randell, Kimberly, A" userId="e75e14dc-489e-4abf-a9b2-370b9336489b" providerId="ADAL" clId="{ECDCE73A-4D15-491C-A9DB-5E4981413D3A}" dt="2022-05-03T14:43:00.303" v="2392"/>
          <ac:graphicFrameMkLst>
            <pc:docMk/>
            <pc:sldMk cId="2234989236" sldId="299"/>
            <ac:graphicFrameMk id="15" creationId="{32FD682B-1C9F-254D-7F92-D163F5CEE244}"/>
          </ac:graphicFrameMkLst>
        </pc:graphicFrameChg>
      </pc:sldChg>
      <pc:sldChg chg="new del">
        <pc:chgData name="Randell, Kimberly, A" userId="e75e14dc-489e-4abf-a9b2-370b9336489b" providerId="ADAL" clId="{ECDCE73A-4D15-491C-A9DB-5E4981413D3A}" dt="2022-05-03T14:23:24.487" v="1511" actId="680"/>
        <pc:sldMkLst>
          <pc:docMk/>
          <pc:sldMk cId="2739652892" sldId="299"/>
        </pc:sldMkLst>
      </pc:sldChg>
      <pc:sldChg chg="modSp new del mod">
        <pc:chgData name="Randell, Kimberly, A" userId="e75e14dc-489e-4abf-a9b2-370b9336489b" providerId="ADAL" clId="{ECDCE73A-4D15-491C-A9DB-5E4981413D3A}" dt="2022-05-03T15:03:43.640" v="3697" actId="47"/>
        <pc:sldMkLst>
          <pc:docMk/>
          <pc:sldMk cId="3116889541" sldId="300"/>
        </pc:sldMkLst>
        <pc:spChg chg="mod">
          <ac:chgData name="Randell, Kimberly, A" userId="e75e14dc-489e-4abf-a9b2-370b9336489b" providerId="ADAL" clId="{ECDCE73A-4D15-491C-A9DB-5E4981413D3A}" dt="2022-05-03T14:25:00.800" v="1657" actId="20577"/>
          <ac:spMkLst>
            <pc:docMk/>
            <pc:sldMk cId="3116889541" sldId="300"/>
            <ac:spMk id="2" creationId="{6E3DE378-4842-4ECA-AC37-9A2A5995A1A2}"/>
          </ac:spMkLst>
        </pc:spChg>
        <pc:spChg chg="mod">
          <ac:chgData name="Randell, Kimberly, A" userId="e75e14dc-489e-4abf-a9b2-370b9336489b" providerId="ADAL" clId="{ECDCE73A-4D15-491C-A9DB-5E4981413D3A}" dt="2022-05-03T14:25:07.345" v="1690" actId="20577"/>
          <ac:spMkLst>
            <pc:docMk/>
            <pc:sldMk cId="3116889541" sldId="300"/>
            <ac:spMk id="3" creationId="{AF4460A0-5D2E-4200-B35E-997C1D905758}"/>
          </ac:spMkLst>
        </pc:spChg>
      </pc:sldChg>
      <pc:sldChg chg="addSp delSp modSp new mod">
        <pc:chgData name="Randell, Kimberly, A" userId="e75e14dc-489e-4abf-a9b2-370b9336489b" providerId="ADAL" clId="{ECDCE73A-4D15-491C-A9DB-5E4981413D3A}" dt="2022-05-03T14:36:54.422" v="2173" actId="1036"/>
        <pc:sldMkLst>
          <pc:docMk/>
          <pc:sldMk cId="103489064" sldId="301"/>
        </pc:sldMkLst>
        <pc:spChg chg="mod">
          <ac:chgData name="Randell, Kimberly, A" userId="e75e14dc-489e-4abf-a9b2-370b9336489b" providerId="ADAL" clId="{ECDCE73A-4D15-491C-A9DB-5E4981413D3A}" dt="2022-05-03T14:26:36.162" v="1759" actId="5793"/>
          <ac:spMkLst>
            <pc:docMk/>
            <pc:sldMk cId="103489064" sldId="301"/>
            <ac:spMk id="2" creationId="{46ABA7A7-1991-4F0C-B41F-7F898D3C530B}"/>
          </ac:spMkLst>
        </pc:spChg>
        <pc:spChg chg="del">
          <ac:chgData name="Randell, Kimberly, A" userId="e75e14dc-489e-4abf-a9b2-370b9336489b" providerId="ADAL" clId="{ECDCE73A-4D15-491C-A9DB-5E4981413D3A}" dt="2022-05-03T14:27:08.967" v="1760" actId="478"/>
          <ac:spMkLst>
            <pc:docMk/>
            <pc:sldMk cId="103489064" sldId="301"/>
            <ac:spMk id="3" creationId="{BD15EB26-2DBC-4A4E-8C5A-60E3B9153851}"/>
          </ac:spMkLst>
        </pc:spChg>
        <pc:spChg chg="add mod">
          <ac:chgData name="Randell, Kimberly, A" userId="e75e14dc-489e-4abf-a9b2-370b9336489b" providerId="ADAL" clId="{ECDCE73A-4D15-491C-A9DB-5E4981413D3A}" dt="2022-05-03T14:31:06.244" v="1924" actId="1076"/>
          <ac:spMkLst>
            <pc:docMk/>
            <pc:sldMk cId="103489064" sldId="301"/>
            <ac:spMk id="5" creationId="{498B0EE4-BD17-4286-9073-8156E1D7DD5F}"/>
          </ac:spMkLst>
        </pc:spChg>
        <pc:spChg chg="add mod">
          <ac:chgData name="Randell, Kimberly, A" userId="e75e14dc-489e-4abf-a9b2-370b9336489b" providerId="ADAL" clId="{ECDCE73A-4D15-491C-A9DB-5E4981413D3A}" dt="2022-05-03T14:36:22.705" v="2140" actId="1037"/>
          <ac:spMkLst>
            <pc:docMk/>
            <pc:sldMk cId="103489064" sldId="301"/>
            <ac:spMk id="7" creationId="{006DC660-B6D2-4AEF-BB50-D14C71163FE5}"/>
          </ac:spMkLst>
        </pc:spChg>
        <pc:spChg chg="add mod">
          <ac:chgData name="Randell, Kimberly, A" userId="e75e14dc-489e-4abf-a9b2-370b9336489b" providerId="ADAL" clId="{ECDCE73A-4D15-491C-A9DB-5E4981413D3A}" dt="2022-05-03T14:36:54.422" v="2173" actId="1036"/>
          <ac:spMkLst>
            <pc:docMk/>
            <pc:sldMk cId="103489064" sldId="301"/>
            <ac:spMk id="8" creationId="{08A22CB7-3C78-4746-B487-5C92FA5A0266}"/>
          </ac:spMkLst>
        </pc:spChg>
        <pc:spChg chg="add del">
          <ac:chgData name="Randell, Kimberly, A" userId="e75e14dc-489e-4abf-a9b2-370b9336489b" providerId="ADAL" clId="{ECDCE73A-4D15-491C-A9DB-5E4981413D3A}" dt="2022-05-03T14:28:12.887" v="1781" actId="22"/>
          <ac:spMkLst>
            <pc:docMk/>
            <pc:sldMk cId="103489064" sldId="301"/>
            <ac:spMk id="16" creationId="{24550DB9-D45C-46F7-B7AB-605E36690C92}"/>
          </ac:spMkLst>
        </pc:spChg>
        <pc:spChg chg="add mod">
          <ac:chgData name="Randell, Kimberly, A" userId="e75e14dc-489e-4abf-a9b2-370b9336489b" providerId="ADAL" clId="{ECDCE73A-4D15-491C-A9DB-5E4981413D3A}" dt="2022-05-03T14:31:10.308" v="1925" actId="1076"/>
          <ac:spMkLst>
            <pc:docMk/>
            <pc:sldMk cId="103489064" sldId="301"/>
            <ac:spMk id="25" creationId="{9BBF068D-160D-42ED-BEC5-589C1B9D6A5B}"/>
          </ac:spMkLst>
        </pc:spChg>
        <pc:spChg chg="add mod">
          <ac:chgData name="Randell, Kimberly, A" userId="e75e14dc-489e-4abf-a9b2-370b9336489b" providerId="ADAL" clId="{ECDCE73A-4D15-491C-A9DB-5E4981413D3A}" dt="2022-05-03T14:31:21.190" v="1926" actId="1076"/>
          <ac:spMkLst>
            <pc:docMk/>
            <pc:sldMk cId="103489064" sldId="301"/>
            <ac:spMk id="26" creationId="{EE9488D5-1D51-4CBE-BE54-A51832A5E927}"/>
          </ac:spMkLst>
        </pc:spChg>
        <pc:spChg chg="add mod">
          <ac:chgData name="Randell, Kimberly, A" userId="e75e14dc-489e-4abf-a9b2-370b9336489b" providerId="ADAL" clId="{ECDCE73A-4D15-491C-A9DB-5E4981413D3A}" dt="2022-05-03T14:32:28.484" v="1998" actId="313"/>
          <ac:spMkLst>
            <pc:docMk/>
            <pc:sldMk cId="103489064" sldId="301"/>
            <ac:spMk id="27" creationId="{87BE096E-26A2-4211-8307-A56926A7C073}"/>
          </ac:spMkLst>
        </pc:spChg>
        <pc:spChg chg="add del">
          <ac:chgData name="Randell, Kimberly, A" userId="e75e14dc-489e-4abf-a9b2-370b9336489b" providerId="ADAL" clId="{ECDCE73A-4D15-491C-A9DB-5E4981413D3A}" dt="2022-05-03T14:32:38.596" v="2000" actId="22"/>
          <ac:spMkLst>
            <pc:docMk/>
            <pc:sldMk cId="103489064" sldId="301"/>
            <ac:spMk id="29" creationId="{AD2B6CDE-A8FA-49A4-BC98-8BAAABB240E9}"/>
          </ac:spMkLst>
        </pc:spChg>
        <pc:spChg chg="add mod">
          <ac:chgData name="Randell, Kimberly, A" userId="e75e14dc-489e-4abf-a9b2-370b9336489b" providerId="ADAL" clId="{ECDCE73A-4D15-491C-A9DB-5E4981413D3A}" dt="2022-05-03T14:33:28.925" v="2038" actId="20577"/>
          <ac:spMkLst>
            <pc:docMk/>
            <pc:sldMk cId="103489064" sldId="301"/>
            <ac:spMk id="30" creationId="{4E48CC0D-3AF0-41BC-819A-31CC4E3989B9}"/>
          </ac:spMkLst>
        </pc:spChg>
        <pc:spChg chg="add mod">
          <ac:chgData name="Randell, Kimberly, A" userId="e75e14dc-489e-4abf-a9b2-370b9336489b" providerId="ADAL" clId="{ECDCE73A-4D15-491C-A9DB-5E4981413D3A}" dt="2022-05-03T14:33:42.424" v="2059" actId="20577"/>
          <ac:spMkLst>
            <pc:docMk/>
            <pc:sldMk cId="103489064" sldId="301"/>
            <ac:spMk id="31" creationId="{80805E4B-F590-4976-A61E-50A778CB7E34}"/>
          </ac:spMkLst>
        </pc:spChg>
        <pc:spChg chg="add mod">
          <ac:chgData name="Randell, Kimberly, A" userId="e75e14dc-489e-4abf-a9b2-370b9336489b" providerId="ADAL" clId="{ECDCE73A-4D15-491C-A9DB-5E4981413D3A}" dt="2022-05-03T14:33:57.777" v="2080" actId="1036"/>
          <ac:spMkLst>
            <pc:docMk/>
            <pc:sldMk cId="103489064" sldId="301"/>
            <ac:spMk id="32" creationId="{182E9C95-9BDA-4721-8578-2FAA391FE0CD}"/>
          </ac:spMkLst>
        </pc:spChg>
        <pc:spChg chg="add mod">
          <ac:chgData name="Randell, Kimberly, A" userId="e75e14dc-489e-4abf-a9b2-370b9336489b" providerId="ADAL" clId="{ECDCE73A-4D15-491C-A9DB-5E4981413D3A}" dt="2022-05-03T14:34:11.946" v="2105" actId="20577"/>
          <ac:spMkLst>
            <pc:docMk/>
            <pc:sldMk cId="103489064" sldId="301"/>
            <ac:spMk id="33" creationId="{763A83DA-C313-47C6-A799-F1F7863BB6CB}"/>
          </ac:spMkLst>
        </pc:spChg>
        <pc:picChg chg="add del mod">
          <ac:chgData name="Randell, Kimberly, A" userId="e75e14dc-489e-4abf-a9b2-370b9336489b" providerId="ADAL" clId="{ECDCE73A-4D15-491C-A9DB-5E4981413D3A}" dt="2022-05-03T14:27:30.152" v="1768"/>
          <ac:picMkLst>
            <pc:docMk/>
            <pc:sldMk cId="103489064" sldId="301"/>
            <ac:picMk id="1026" creationId="{91153CB1-7030-42A0-A313-692F50E83307}"/>
          </ac:picMkLst>
        </pc:picChg>
        <pc:picChg chg="add del mod">
          <ac:chgData name="Randell, Kimberly, A" userId="e75e14dc-489e-4abf-a9b2-370b9336489b" providerId="ADAL" clId="{ECDCE73A-4D15-491C-A9DB-5E4981413D3A}" dt="2022-05-03T14:27:30.152" v="1768"/>
          <ac:picMkLst>
            <pc:docMk/>
            <pc:sldMk cId="103489064" sldId="301"/>
            <ac:picMk id="1027" creationId="{4E184A59-ABD8-4522-B682-69B96C4245D5}"/>
          </ac:picMkLst>
        </pc:picChg>
        <pc:picChg chg="add del mod">
          <ac:chgData name="Randell, Kimberly, A" userId="e75e14dc-489e-4abf-a9b2-370b9336489b" providerId="ADAL" clId="{ECDCE73A-4D15-491C-A9DB-5E4981413D3A}" dt="2022-05-03T14:27:30.152" v="1768"/>
          <ac:picMkLst>
            <pc:docMk/>
            <pc:sldMk cId="103489064" sldId="301"/>
            <ac:picMk id="1028" creationId="{A6A83A88-341B-4B57-81E4-CFF1FD5C5453}"/>
          </ac:picMkLst>
        </pc:picChg>
        <pc:picChg chg="add del mod">
          <ac:chgData name="Randell, Kimberly, A" userId="e75e14dc-489e-4abf-a9b2-370b9336489b" providerId="ADAL" clId="{ECDCE73A-4D15-491C-A9DB-5E4981413D3A}" dt="2022-05-03T14:27:30.152" v="1768"/>
          <ac:picMkLst>
            <pc:docMk/>
            <pc:sldMk cId="103489064" sldId="301"/>
            <ac:picMk id="1029" creationId="{12C869C5-819A-4493-BA05-767E5624D35F}"/>
          </ac:picMkLst>
        </pc:picChg>
        <pc:picChg chg="add del mod">
          <ac:chgData name="Randell, Kimberly, A" userId="e75e14dc-489e-4abf-a9b2-370b9336489b" providerId="ADAL" clId="{ECDCE73A-4D15-491C-A9DB-5E4981413D3A}" dt="2022-05-03T14:27:30.152" v="1768"/>
          <ac:picMkLst>
            <pc:docMk/>
            <pc:sldMk cId="103489064" sldId="301"/>
            <ac:picMk id="1030" creationId="{7EA8DB9F-1702-4D6B-87EF-ECED532FD314}"/>
          </ac:picMkLst>
        </pc:picChg>
        <pc:picChg chg="add del mod">
          <ac:chgData name="Randell, Kimberly, A" userId="e75e14dc-489e-4abf-a9b2-370b9336489b" providerId="ADAL" clId="{ECDCE73A-4D15-491C-A9DB-5E4981413D3A}" dt="2022-05-03T14:27:30.152" v="1768"/>
          <ac:picMkLst>
            <pc:docMk/>
            <pc:sldMk cId="103489064" sldId="301"/>
            <ac:picMk id="1031" creationId="{BC55A1D7-09E2-49BE-A0C3-1B5F97F7B246}"/>
          </ac:picMkLst>
        </pc:picChg>
        <pc:picChg chg="add del mod">
          <ac:chgData name="Randell, Kimberly, A" userId="e75e14dc-489e-4abf-a9b2-370b9336489b" providerId="ADAL" clId="{ECDCE73A-4D15-491C-A9DB-5E4981413D3A}" dt="2022-05-03T14:27:30.152" v="1768"/>
          <ac:picMkLst>
            <pc:docMk/>
            <pc:sldMk cId="103489064" sldId="301"/>
            <ac:picMk id="1032" creationId="{1F9450F1-773A-4272-A478-33798032F08A}"/>
          </ac:picMkLst>
        </pc:picChg>
        <pc:picChg chg="add mod">
          <ac:chgData name="Randell, Kimberly, A" userId="e75e14dc-489e-4abf-a9b2-370b9336489b" providerId="ADAL" clId="{ECDCE73A-4D15-491C-A9DB-5E4981413D3A}" dt="2022-05-03T14:30:57.989" v="1922" actId="1076"/>
          <ac:picMkLst>
            <pc:docMk/>
            <pc:sldMk cId="103489064" sldId="301"/>
            <ac:picMk id="1034" creationId="{8A5A9CE5-A978-43EB-AD9E-96F1ED71DFD0}"/>
          </ac:picMkLst>
        </pc:picChg>
        <pc:picChg chg="add del mod">
          <ac:chgData name="Randell, Kimberly, A" userId="e75e14dc-489e-4abf-a9b2-370b9336489b" providerId="ADAL" clId="{ECDCE73A-4D15-491C-A9DB-5E4981413D3A}" dt="2022-05-03T14:27:53.314" v="1775"/>
          <ac:picMkLst>
            <pc:docMk/>
            <pc:sldMk cId="103489064" sldId="301"/>
            <ac:picMk id="1036" creationId="{A175E6BD-B7A3-4284-8D1C-012E58640E7E}"/>
          </ac:picMkLst>
        </pc:picChg>
        <pc:picChg chg="add mod">
          <ac:chgData name="Randell, Kimberly, A" userId="e75e14dc-489e-4abf-a9b2-370b9336489b" providerId="ADAL" clId="{ECDCE73A-4D15-491C-A9DB-5E4981413D3A}" dt="2022-05-03T14:30:50.964" v="1921" actId="1076"/>
          <ac:picMkLst>
            <pc:docMk/>
            <pc:sldMk cId="103489064" sldId="301"/>
            <ac:picMk id="1038" creationId="{636CB1BE-4B21-4F84-BF71-A519298C1998}"/>
          </ac:picMkLst>
        </pc:picChg>
        <pc:picChg chg="add mod">
          <ac:chgData name="Randell, Kimberly, A" userId="e75e14dc-489e-4abf-a9b2-370b9336489b" providerId="ADAL" clId="{ECDCE73A-4D15-491C-A9DB-5E4981413D3A}" dt="2022-05-03T14:30:45.769" v="1920" actId="1076"/>
          <ac:picMkLst>
            <pc:docMk/>
            <pc:sldMk cId="103489064" sldId="301"/>
            <ac:picMk id="1040" creationId="{89B075DA-A16D-495A-946B-CD9FEB90745F}"/>
          </ac:picMkLst>
        </pc:picChg>
        <pc:picChg chg="add mod">
          <ac:chgData name="Randell, Kimberly, A" userId="e75e14dc-489e-4abf-a9b2-370b9336489b" providerId="ADAL" clId="{ECDCE73A-4D15-491C-A9DB-5E4981413D3A}" dt="2022-05-03T14:31:49.937" v="1931" actId="1076"/>
          <ac:picMkLst>
            <pc:docMk/>
            <pc:sldMk cId="103489064" sldId="301"/>
            <ac:picMk id="1042" creationId="{C7752D03-AB27-47E2-8ABD-0E6ADE8C0B96}"/>
          </ac:picMkLst>
        </pc:picChg>
        <pc:picChg chg="add mod">
          <ac:chgData name="Randell, Kimberly, A" userId="e75e14dc-489e-4abf-a9b2-370b9336489b" providerId="ADAL" clId="{ECDCE73A-4D15-491C-A9DB-5E4981413D3A}" dt="2022-05-03T14:31:59.594" v="1933" actId="1076"/>
          <ac:picMkLst>
            <pc:docMk/>
            <pc:sldMk cId="103489064" sldId="301"/>
            <ac:picMk id="1044" creationId="{6F8A1BDD-0211-4270-AAB2-55FEAA652A93}"/>
          </ac:picMkLst>
        </pc:picChg>
        <pc:picChg chg="add mod">
          <ac:chgData name="Randell, Kimberly, A" userId="e75e14dc-489e-4abf-a9b2-370b9336489b" providerId="ADAL" clId="{ECDCE73A-4D15-491C-A9DB-5E4981413D3A}" dt="2022-05-03T14:31:54.697" v="1932" actId="1076"/>
          <ac:picMkLst>
            <pc:docMk/>
            <pc:sldMk cId="103489064" sldId="301"/>
            <ac:picMk id="1046" creationId="{008CDA1A-9D02-4567-8D74-6A395067A02C}"/>
          </ac:picMkLst>
        </pc:picChg>
        <pc:picChg chg="add del mod">
          <ac:chgData name="Randell, Kimberly, A" userId="e75e14dc-489e-4abf-a9b2-370b9336489b" providerId="ADAL" clId="{ECDCE73A-4D15-491C-A9DB-5E4981413D3A}" dt="2022-05-03T14:29:12.269" v="1802" actId="478"/>
          <ac:picMkLst>
            <pc:docMk/>
            <pc:sldMk cId="103489064" sldId="301"/>
            <ac:picMk id="1048" creationId="{89C4B272-4041-4374-8F0D-F3EAE8CE1016}"/>
          </ac:picMkLst>
        </pc:picChg>
        <pc:picChg chg="add del mod">
          <ac:chgData name="Randell, Kimberly, A" userId="e75e14dc-489e-4abf-a9b2-370b9336489b" providerId="ADAL" clId="{ECDCE73A-4D15-491C-A9DB-5E4981413D3A}" dt="2022-05-03T14:29:12.269" v="1802" actId="478"/>
          <ac:picMkLst>
            <pc:docMk/>
            <pc:sldMk cId="103489064" sldId="301"/>
            <ac:picMk id="1050" creationId="{BAB0C95D-44AD-44F5-8093-90D74C02F16C}"/>
          </ac:picMkLst>
        </pc:picChg>
        <pc:picChg chg="add mod">
          <ac:chgData name="Randell, Kimberly, A" userId="e75e14dc-489e-4abf-a9b2-370b9336489b" providerId="ADAL" clId="{ECDCE73A-4D15-491C-A9DB-5E4981413D3A}" dt="2022-05-03T14:31:31.206" v="1928" actId="1076"/>
          <ac:picMkLst>
            <pc:docMk/>
            <pc:sldMk cId="103489064" sldId="301"/>
            <ac:picMk id="1052" creationId="{304F776D-B3B9-4B6D-96A5-0C99C2C3ABF4}"/>
          </ac:picMkLst>
        </pc:picChg>
        <pc:picChg chg="add mod">
          <ac:chgData name="Randell, Kimberly, A" userId="e75e14dc-489e-4abf-a9b2-370b9336489b" providerId="ADAL" clId="{ECDCE73A-4D15-491C-A9DB-5E4981413D3A}" dt="2022-05-03T14:31:42.743" v="1930" actId="1076"/>
          <ac:picMkLst>
            <pc:docMk/>
            <pc:sldMk cId="103489064" sldId="301"/>
            <ac:picMk id="1054" creationId="{18725E76-910B-4083-A434-E94E516FC077}"/>
          </ac:picMkLst>
        </pc:picChg>
      </pc:sldChg>
      <pc:sldChg chg="addSp delSp modSp new mod setBg">
        <pc:chgData name="Randell, Kimberly, A" userId="e75e14dc-489e-4abf-a9b2-370b9336489b" providerId="ADAL" clId="{ECDCE73A-4D15-491C-A9DB-5E4981413D3A}" dt="2022-05-03T14:37:56.620" v="2181"/>
        <pc:sldMkLst>
          <pc:docMk/>
          <pc:sldMk cId="2416471471" sldId="302"/>
        </pc:sldMkLst>
        <pc:spChg chg="add mod">
          <ac:chgData name="Randell, Kimberly, A" userId="e75e14dc-489e-4abf-a9b2-370b9336489b" providerId="ADAL" clId="{ECDCE73A-4D15-491C-A9DB-5E4981413D3A}" dt="2022-05-03T14:37:56.620" v="2181"/>
          <ac:spMkLst>
            <pc:docMk/>
            <pc:sldMk cId="2416471471" sldId="302"/>
            <ac:spMk id="7" creationId="{CBA33B6A-D7D3-4FBD-A713-21F382B20D45}"/>
          </ac:spMkLst>
        </pc:spChg>
        <pc:spChg chg="add del">
          <ac:chgData name="Randell, Kimberly, A" userId="e75e14dc-489e-4abf-a9b2-370b9336489b" providerId="ADAL" clId="{ECDCE73A-4D15-491C-A9DB-5E4981413D3A}" dt="2022-05-03T14:37:47.260" v="2179" actId="26606"/>
          <ac:spMkLst>
            <pc:docMk/>
            <pc:sldMk cId="2416471471" sldId="302"/>
            <ac:spMk id="71" creationId="{F754C990-9493-43C5-A08F-2B9A55F7DF0A}"/>
          </ac:spMkLst>
        </pc:spChg>
        <pc:spChg chg="add del">
          <ac:chgData name="Randell, Kimberly, A" userId="e75e14dc-489e-4abf-a9b2-370b9336489b" providerId="ADAL" clId="{ECDCE73A-4D15-491C-A9DB-5E4981413D3A}" dt="2022-05-03T14:37:47.260" v="2179" actId="26606"/>
          <ac:spMkLst>
            <pc:docMk/>
            <pc:sldMk cId="2416471471" sldId="302"/>
            <ac:spMk id="73" creationId="{B176A2F0-4868-448D-8624-668A960A0E45}"/>
          </ac:spMkLst>
        </pc:spChg>
        <pc:spChg chg="add">
          <ac:chgData name="Randell, Kimberly, A" userId="e75e14dc-489e-4abf-a9b2-370b9336489b" providerId="ADAL" clId="{ECDCE73A-4D15-491C-A9DB-5E4981413D3A}" dt="2022-05-03T14:37:47.263" v="2180" actId="26606"/>
          <ac:spMkLst>
            <pc:docMk/>
            <pc:sldMk cId="2416471471" sldId="302"/>
            <ac:spMk id="2052" creationId="{2ABBB681-F4D2-40F2-ACC3-DE0B4B4880EF}"/>
          </ac:spMkLst>
        </pc:spChg>
        <pc:spChg chg="add">
          <ac:chgData name="Randell, Kimberly, A" userId="e75e14dc-489e-4abf-a9b2-370b9336489b" providerId="ADAL" clId="{ECDCE73A-4D15-491C-A9DB-5E4981413D3A}" dt="2022-05-03T14:37:47.263" v="2180" actId="26606"/>
          <ac:spMkLst>
            <pc:docMk/>
            <pc:sldMk cId="2416471471" sldId="302"/>
            <ac:spMk id="2053" creationId="{09388ED0-1FEF-4E11-B488-BD661D1AC1A6}"/>
          </ac:spMkLst>
        </pc:spChg>
        <pc:picChg chg="add mod">
          <ac:chgData name="Randell, Kimberly, A" userId="e75e14dc-489e-4abf-a9b2-370b9336489b" providerId="ADAL" clId="{ECDCE73A-4D15-491C-A9DB-5E4981413D3A}" dt="2022-05-03T14:37:47.263" v="2180" actId="26606"/>
          <ac:picMkLst>
            <pc:docMk/>
            <pc:sldMk cId="2416471471" sldId="302"/>
            <ac:picMk id="2050" creationId="{772B14EB-FD3D-4A96-9065-74BE0925D240}"/>
          </ac:picMkLst>
        </pc:picChg>
      </pc:sldChg>
      <pc:sldChg chg="addSp delSp modSp new mod ord">
        <pc:chgData name="Randell, Kimberly, A" userId="e75e14dc-489e-4abf-a9b2-370b9336489b" providerId="ADAL" clId="{ECDCE73A-4D15-491C-A9DB-5E4981413D3A}" dt="2022-05-03T14:44:54.389" v="2604"/>
        <pc:sldMkLst>
          <pc:docMk/>
          <pc:sldMk cId="1504128519" sldId="303"/>
        </pc:sldMkLst>
        <pc:spChg chg="mod">
          <ac:chgData name="Randell, Kimberly, A" userId="e75e14dc-489e-4abf-a9b2-370b9336489b" providerId="ADAL" clId="{ECDCE73A-4D15-491C-A9DB-5E4981413D3A}" dt="2022-05-03T14:44:42.606" v="2602" actId="27107"/>
          <ac:spMkLst>
            <pc:docMk/>
            <pc:sldMk cId="1504128519" sldId="303"/>
            <ac:spMk id="2" creationId="{DDC0A072-6712-4486-8EA5-904623EB1489}"/>
          </ac:spMkLst>
        </pc:spChg>
        <pc:spChg chg="del mod">
          <ac:chgData name="Randell, Kimberly, A" userId="e75e14dc-489e-4abf-a9b2-370b9336489b" providerId="ADAL" clId="{ECDCE73A-4D15-491C-A9DB-5E4981413D3A}" dt="2022-05-03T14:44:35.900" v="2601" actId="26606"/>
          <ac:spMkLst>
            <pc:docMk/>
            <pc:sldMk cId="1504128519" sldId="303"/>
            <ac:spMk id="3" creationId="{1EC25984-27EB-454B-ACCA-FF346DFBDB42}"/>
          </ac:spMkLst>
        </pc:spChg>
        <pc:graphicFrameChg chg="add">
          <ac:chgData name="Randell, Kimberly, A" userId="e75e14dc-489e-4abf-a9b2-370b9336489b" providerId="ADAL" clId="{ECDCE73A-4D15-491C-A9DB-5E4981413D3A}" dt="2022-05-03T14:44:35.900" v="2601" actId="26606"/>
          <ac:graphicFrameMkLst>
            <pc:docMk/>
            <pc:sldMk cId="1504128519" sldId="303"/>
            <ac:graphicFrameMk id="5" creationId="{38086A83-511A-FAAB-04E1-6080B4D93808}"/>
          </ac:graphicFrameMkLst>
        </pc:graphicFrameChg>
      </pc:sldChg>
      <pc:sldChg chg="addSp delSp modSp new mod setBg">
        <pc:chgData name="Randell, Kimberly, A" userId="e75e14dc-489e-4abf-a9b2-370b9336489b" providerId="ADAL" clId="{ECDCE73A-4D15-491C-A9DB-5E4981413D3A}" dt="2022-05-03T14:51:31.020" v="3283" actId="20577"/>
        <pc:sldMkLst>
          <pc:docMk/>
          <pc:sldMk cId="3081439457" sldId="304"/>
        </pc:sldMkLst>
        <pc:spChg chg="mod">
          <ac:chgData name="Randell, Kimberly, A" userId="e75e14dc-489e-4abf-a9b2-370b9336489b" providerId="ADAL" clId="{ECDCE73A-4D15-491C-A9DB-5E4981413D3A}" dt="2022-05-03T14:50:56.006" v="3246" actId="26606"/>
          <ac:spMkLst>
            <pc:docMk/>
            <pc:sldMk cId="3081439457" sldId="304"/>
            <ac:spMk id="2" creationId="{3F149E4F-69CB-44B7-A30B-33F4F667D172}"/>
          </ac:spMkLst>
        </pc:spChg>
        <pc:spChg chg="add del mod">
          <ac:chgData name="Randell, Kimberly, A" userId="e75e14dc-489e-4abf-a9b2-370b9336489b" providerId="ADAL" clId="{ECDCE73A-4D15-491C-A9DB-5E4981413D3A}" dt="2022-05-03T14:48:44.985" v="2751" actId="478"/>
          <ac:spMkLst>
            <pc:docMk/>
            <pc:sldMk cId="3081439457" sldId="304"/>
            <ac:spMk id="3" creationId="{0852290B-87E6-405B-B4E8-AB7E2C707867}"/>
          </ac:spMkLst>
        </pc:spChg>
        <pc:spChg chg="add del mod">
          <ac:chgData name="Randell, Kimberly, A" userId="e75e14dc-489e-4abf-a9b2-370b9336489b" providerId="ADAL" clId="{ECDCE73A-4D15-491C-A9DB-5E4981413D3A}" dt="2022-05-03T14:45:44.175" v="2610" actId="22"/>
          <ac:spMkLst>
            <pc:docMk/>
            <pc:sldMk cId="3081439457" sldId="304"/>
            <ac:spMk id="5" creationId="{92F7B049-875E-4A63-9C2B-AD59BB2519D7}"/>
          </ac:spMkLst>
        </pc:spChg>
        <pc:spChg chg="add del">
          <ac:chgData name="Randell, Kimberly, A" userId="e75e14dc-489e-4abf-a9b2-370b9336489b" providerId="ADAL" clId="{ECDCE73A-4D15-491C-A9DB-5E4981413D3A}" dt="2022-05-03T14:47:39.903" v="2750" actId="478"/>
          <ac:spMkLst>
            <pc:docMk/>
            <pc:sldMk cId="3081439457" sldId="304"/>
            <ac:spMk id="7" creationId="{C97AF6D4-3D86-4719-AF96-EDC66A13C04E}"/>
          </ac:spMkLst>
        </pc:spChg>
        <pc:spChg chg="add del mod">
          <ac:chgData name="Randell, Kimberly, A" userId="e75e14dc-489e-4abf-a9b2-370b9336489b" providerId="ADAL" clId="{ECDCE73A-4D15-491C-A9DB-5E4981413D3A}" dt="2022-05-03T14:50:58.224" v="3249" actId="26606"/>
          <ac:spMkLst>
            <pc:docMk/>
            <pc:sldMk cId="3081439457" sldId="304"/>
            <ac:spMk id="9" creationId="{A742DBA0-7BD3-46A9-BFF8-A787B948B8BF}"/>
          </ac:spMkLst>
        </pc:spChg>
        <pc:spChg chg="add del">
          <ac:chgData name="Randell, Kimberly, A" userId="e75e14dc-489e-4abf-a9b2-370b9336489b" providerId="ADAL" clId="{ECDCE73A-4D15-491C-A9DB-5E4981413D3A}" dt="2022-05-03T14:50:56.006" v="3246" actId="26606"/>
          <ac:spMkLst>
            <pc:docMk/>
            <pc:sldMk cId="3081439457" sldId="304"/>
            <ac:spMk id="15" creationId="{A652E5D6-E378-4614-BCBD-8663DD15B353}"/>
          </ac:spMkLst>
        </pc:spChg>
        <pc:spChg chg="add mod">
          <ac:chgData name="Randell, Kimberly, A" userId="e75e14dc-489e-4abf-a9b2-370b9336489b" providerId="ADAL" clId="{ECDCE73A-4D15-491C-A9DB-5E4981413D3A}" dt="2022-05-03T14:51:31.020" v="3283" actId="20577"/>
          <ac:spMkLst>
            <pc:docMk/>
            <pc:sldMk cId="3081439457" sldId="304"/>
            <ac:spMk id="16" creationId="{142DD7CC-7C6E-49A1-AA53-67A48069E8F1}"/>
          </ac:spMkLst>
        </pc:spChg>
        <pc:spChg chg="add del">
          <ac:chgData name="Randell, Kimberly, A" userId="e75e14dc-489e-4abf-a9b2-370b9336489b" providerId="ADAL" clId="{ECDCE73A-4D15-491C-A9DB-5E4981413D3A}" dt="2022-05-03T14:50:56.006" v="3246" actId="26606"/>
          <ac:spMkLst>
            <pc:docMk/>
            <pc:sldMk cId="3081439457" sldId="304"/>
            <ac:spMk id="17" creationId="{3A287AC3-AACF-4ADB-9F73-125E714D93CD}"/>
          </ac:spMkLst>
        </pc:spChg>
        <pc:graphicFrameChg chg="add del">
          <ac:chgData name="Randell, Kimberly, A" userId="e75e14dc-489e-4abf-a9b2-370b9336489b" providerId="ADAL" clId="{ECDCE73A-4D15-491C-A9DB-5E4981413D3A}" dt="2022-05-03T14:50:49.260" v="3244" actId="26606"/>
          <ac:graphicFrameMkLst>
            <pc:docMk/>
            <pc:sldMk cId="3081439457" sldId="304"/>
            <ac:graphicFrameMk id="11" creationId="{176F7CBE-17CB-AEBD-E8BA-C6A9AD81DF6D}"/>
          </ac:graphicFrameMkLst>
        </pc:graphicFrameChg>
        <pc:graphicFrameChg chg="add del">
          <ac:chgData name="Randell, Kimberly, A" userId="e75e14dc-489e-4abf-a9b2-370b9336489b" providerId="ADAL" clId="{ECDCE73A-4D15-491C-A9DB-5E4981413D3A}" dt="2022-05-03T14:50:56.006" v="3246" actId="26606"/>
          <ac:graphicFrameMkLst>
            <pc:docMk/>
            <pc:sldMk cId="3081439457" sldId="304"/>
            <ac:graphicFrameMk id="13" creationId="{31B3DC1C-1A2C-03F8-08AD-D316627FFD9A}"/>
          </ac:graphicFrameMkLst>
        </pc:graphicFrameChg>
        <pc:graphicFrameChg chg="add del">
          <ac:chgData name="Randell, Kimberly, A" userId="e75e14dc-489e-4abf-a9b2-370b9336489b" providerId="ADAL" clId="{ECDCE73A-4D15-491C-A9DB-5E4981413D3A}" dt="2022-05-03T14:50:58.186" v="3248" actId="26606"/>
          <ac:graphicFrameMkLst>
            <pc:docMk/>
            <pc:sldMk cId="3081439457" sldId="304"/>
            <ac:graphicFrameMk id="19" creationId="{25D1DEF7-A51A-2416-4978-DA265A57DFCB}"/>
          </ac:graphicFrameMkLst>
        </pc:graphicFrameChg>
        <pc:graphicFrameChg chg="add mod">
          <ac:chgData name="Randell, Kimberly, A" userId="e75e14dc-489e-4abf-a9b2-370b9336489b" providerId="ADAL" clId="{ECDCE73A-4D15-491C-A9DB-5E4981413D3A}" dt="2022-05-03T14:51:16.490" v="3255" actId="255"/>
          <ac:graphicFrameMkLst>
            <pc:docMk/>
            <pc:sldMk cId="3081439457" sldId="304"/>
            <ac:graphicFrameMk id="21" creationId="{176F7CBE-17CB-AEBD-E8BA-C6A9AD81DF6D}"/>
          </ac:graphicFrameMkLst>
        </pc:graphicFrameChg>
      </pc:sldChg>
      <pc:sldChg chg="modSp new mod">
        <pc:chgData name="Randell, Kimberly, A" userId="e75e14dc-489e-4abf-a9b2-370b9336489b" providerId="ADAL" clId="{ECDCE73A-4D15-491C-A9DB-5E4981413D3A}" dt="2022-05-03T15:26:23.491" v="5016" actId="255"/>
        <pc:sldMkLst>
          <pc:docMk/>
          <pc:sldMk cId="808716394" sldId="305"/>
        </pc:sldMkLst>
        <pc:spChg chg="mod">
          <ac:chgData name="Randell, Kimberly, A" userId="e75e14dc-489e-4abf-a9b2-370b9336489b" providerId="ADAL" clId="{ECDCE73A-4D15-491C-A9DB-5E4981413D3A}" dt="2022-05-03T15:04:27.596" v="3711" actId="20577"/>
          <ac:spMkLst>
            <pc:docMk/>
            <pc:sldMk cId="808716394" sldId="305"/>
            <ac:spMk id="2" creationId="{918096F2-6265-4F06-A3F1-17C73D944A8D}"/>
          </ac:spMkLst>
        </pc:spChg>
        <pc:spChg chg="mod">
          <ac:chgData name="Randell, Kimberly, A" userId="e75e14dc-489e-4abf-a9b2-370b9336489b" providerId="ADAL" clId="{ECDCE73A-4D15-491C-A9DB-5E4981413D3A}" dt="2022-05-03T15:26:23.491" v="5016" actId="255"/>
          <ac:spMkLst>
            <pc:docMk/>
            <pc:sldMk cId="808716394" sldId="305"/>
            <ac:spMk id="3" creationId="{13693613-1B70-4140-88E9-E0C4C341967A}"/>
          </ac:spMkLst>
        </pc:spChg>
      </pc:sldChg>
      <pc:sldChg chg="modSp new mod">
        <pc:chgData name="Randell, Kimberly, A" userId="e75e14dc-489e-4abf-a9b2-370b9336489b" providerId="ADAL" clId="{ECDCE73A-4D15-491C-A9DB-5E4981413D3A}" dt="2022-05-03T15:18:04.135" v="4300" actId="313"/>
        <pc:sldMkLst>
          <pc:docMk/>
          <pc:sldMk cId="4063946795" sldId="306"/>
        </pc:sldMkLst>
        <pc:spChg chg="mod">
          <ac:chgData name="Randell, Kimberly, A" userId="e75e14dc-489e-4abf-a9b2-370b9336489b" providerId="ADAL" clId="{ECDCE73A-4D15-491C-A9DB-5E4981413D3A}" dt="2022-05-03T15:15:52.086" v="3905" actId="20577"/>
          <ac:spMkLst>
            <pc:docMk/>
            <pc:sldMk cId="4063946795" sldId="306"/>
            <ac:spMk id="2" creationId="{65B2DBF6-A895-40FB-8738-C7AD9F0ED2EA}"/>
          </ac:spMkLst>
        </pc:spChg>
        <pc:spChg chg="mod">
          <ac:chgData name="Randell, Kimberly, A" userId="e75e14dc-489e-4abf-a9b2-370b9336489b" providerId="ADAL" clId="{ECDCE73A-4D15-491C-A9DB-5E4981413D3A}" dt="2022-05-03T15:18:04.135" v="4300" actId="313"/>
          <ac:spMkLst>
            <pc:docMk/>
            <pc:sldMk cId="4063946795" sldId="306"/>
            <ac:spMk id="3" creationId="{5EA80CB9-DE80-49D9-BC6F-058F7A552A3F}"/>
          </ac:spMkLst>
        </pc:spChg>
      </pc:sldChg>
      <pc:sldChg chg="addSp delSp modSp new mod">
        <pc:chgData name="Randell, Kimberly, A" userId="e75e14dc-489e-4abf-a9b2-370b9336489b" providerId="ADAL" clId="{ECDCE73A-4D15-491C-A9DB-5E4981413D3A}" dt="2022-05-03T15:33:03.214" v="6061" actId="207"/>
        <pc:sldMkLst>
          <pc:docMk/>
          <pc:sldMk cId="2899006993" sldId="307"/>
        </pc:sldMkLst>
        <pc:spChg chg="mod">
          <ac:chgData name="Randell, Kimberly, A" userId="e75e14dc-489e-4abf-a9b2-370b9336489b" providerId="ADAL" clId="{ECDCE73A-4D15-491C-A9DB-5E4981413D3A}" dt="2022-05-03T15:31:38.080" v="6044" actId="20577"/>
          <ac:spMkLst>
            <pc:docMk/>
            <pc:sldMk cId="2899006993" sldId="307"/>
            <ac:spMk id="2" creationId="{866B137D-FE72-44C0-956F-E9B6F137DD0C}"/>
          </ac:spMkLst>
        </pc:spChg>
        <pc:spChg chg="del mod">
          <ac:chgData name="Randell, Kimberly, A" userId="e75e14dc-489e-4abf-a9b2-370b9336489b" providerId="ADAL" clId="{ECDCE73A-4D15-491C-A9DB-5E4981413D3A}" dt="2022-05-03T15:31:45.296" v="6045" actId="26606"/>
          <ac:spMkLst>
            <pc:docMk/>
            <pc:sldMk cId="2899006993" sldId="307"/>
            <ac:spMk id="3" creationId="{41E13BFA-E410-4C4E-8E05-310C25F5B34A}"/>
          </ac:spMkLst>
        </pc:spChg>
        <pc:spChg chg="add mod">
          <ac:chgData name="Randell, Kimberly, A" userId="e75e14dc-489e-4abf-a9b2-370b9336489b" providerId="ADAL" clId="{ECDCE73A-4D15-491C-A9DB-5E4981413D3A}" dt="2022-05-03T15:31:23.324" v="5996" actId="20577"/>
          <ac:spMkLst>
            <pc:docMk/>
            <pc:sldMk cId="2899006993" sldId="307"/>
            <ac:spMk id="4" creationId="{086E1947-FC9B-45A0-8E4C-7B7EAD5C722C}"/>
          </ac:spMkLst>
        </pc:spChg>
        <pc:graphicFrameChg chg="add mod modGraphic">
          <ac:chgData name="Randell, Kimberly, A" userId="e75e14dc-489e-4abf-a9b2-370b9336489b" providerId="ADAL" clId="{ECDCE73A-4D15-491C-A9DB-5E4981413D3A}" dt="2022-05-03T15:33:03.214" v="6061" actId="207"/>
          <ac:graphicFrameMkLst>
            <pc:docMk/>
            <pc:sldMk cId="2899006993" sldId="307"/>
            <ac:graphicFrameMk id="6" creationId="{A2DCDA1E-079A-73D6-B5D5-21072ACF7BF1}"/>
          </ac:graphicFrameMkLst>
        </pc:graphicFrameChg>
      </pc:sldChg>
      <pc:sldChg chg="addSp modSp new mod">
        <pc:chgData name="Randell, Kimberly, A" userId="e75e14dc-489e-4abf-a9b2-370b9336489b" providerId="ADAL" clId="{ECDCE73A-4D15-491C-A9DB-5E4981413D3A}" dt="2022-05-03T15:56:56.639" v="6965" actId="1076"/>
        <pc:sldMkLst>
          <pc:docMk/>
          <pc:sldMk cId="2526604081" sldId="308"/>
        </pc:sldMkLst>
        <pc:spChg chg="mod">
          <ac:chgData name="Randell, Kimberly, A" userId="e75e14dc-489e-4abf-a9b2-370b9336489b" providerId="ADAL" clId="{ECDCE73A-4D15-491C-A9DB-5E4981413D3A}" dt="2022-05-03T15:52:35.850" v="6726" actId="20577"/>
          <ac:spMkLst>
            <pc:docMk/>
            <pc:sldMk cId="2526604081" sldId="308"/>
            <ac:spMk id="2" creationId="{DF2BDFE7-39BB-4DD8-8829-ED447A9297F3}"/>
          </ac:spMkLst>
        </pc:spChg>
        <pc:spChg chg="mod">
          <ac:chgData name="Randell, Kimberly, A" userId="e75e14dc-489e-4abf-a9b2-370b9336489b" providerId="ADAL" clId="{ECDCE73A-4D15-491C-A9DB-5E4981413D3A}" dt="2022-05-03T15:55:47.168" v="6962" actId="113"/>
          <ac:spMkLst>
            <pc:docMk/>
            <pc:sldMk cId="2526604081" sldId="308"/>
            <ac:spMk id="3" creationId="{48F02402-E0A6-4658-BB1B-CC407B9656A3}"/>
          </ac:spMkLst>
        </pc:spChg>
        <pc:picChg chg="add mod">
          <ac:chgData name="Randell, Kimberly, A" userId="e75e14dc-489e-4abf-a9b2-370b9336489b" providerId="ADAL" clId="{ECDCE73A-4D15-491C-A9DB-5E4981413D3A}" dt="2022-05-03T15:56:56.639" v="6965" actId="1076"/>
          <ac:picMkLst>
            <pc:docMk/>
            <pc:sldMk cId="2526604081" sldId="308"/>
            <ac:picMk id="5" creationId="{3072E355-A0B5-43A0-AD35-5CA77338CA82}"/>
          </ac:picMkLst>
        </pc:picChg>
      </pc:sldChg>
      <pc:sldChg chg="modSp new add del mod">
        <pc:chgData name="Randell, Kimberly, A" userId="e75e14dc-489e-4abf-a9b2-370b9336489b" providerId="ADAL" clId="{ECDCE73A-4D15-491C-A9DB-5E4981413D3A}" dt="2022-05-03T15:57:22.350" v="6966" actId="113"/>
        <pc:sldMkLst>
          <pc:docMk/>
          <pc:sldMk cId="3364943862" sldId="309"/>
        </pc:sldMkLst>
        <pc:spChg chg="mod">
          <ac:chgData name="Randell, Kimberly, A" userId="e75e14dc-489e-4abf-a9b2-370b9336489b" providerId="ADAL" clId="{ECDCE73A-4D15-491C-A9DB-5E4981413D3A}" dt="2022-05-03T15:53:07.204" v="6780" actId="20577"/>
          <ac:spMkLst>
            <pc:docMk/>
            <pc:sldMk cId="3364943862" sldId="309"/>
            <ac:spMk id="2" creationId="{0052B704-ECDD-4A52-9F30-8520D2867E69}"/>
          </ac:spMkLst>
        </pc:spChg>
        <pc:spChg chg="mod">
          <ac:chgData name="Randell, Kimberly, A" userId="e75e14dc-489e-4abf-a9b2-370b9336489b" providerId="ADAL" clId="{ECDCE73A-4D15-491C-A9DB-5E4981413D3A}" dt="2022-05-03T15:57:22.350" v="6966" actId="113"/>
          <ac:spMkLst>
            <pc:docMk/>
            <pc:sldMk cId="3364943862" sldId="309"/>
            <ac:spMk id="3" creationId="{4B9BA014-124C-4DC9-A606-B4F067A26513}"/>
          </ac:spMkLst>
        </pc:spChg>
      </pc:sldChg>
      <pc:sldChg chg="new">
        <pc:chgData name="Randell, Kimberly, A" userId="e75e14dc-489e-4abf-a9b2-370b9336489b" providerId="ADAL" clId="{ECDCE73A-4D15-491C-A9DB-5E4981413D3A}" dt="2022-05-03T15:55:41.319" v="6961" actId="680"/>
        <pc:sldMkLst>
          <pc:docMk/>
          <pc:sldMk cId="2781381062" sldId="310"/>
        </pc:sldMkLst>
      </pc:sldChg>
    </pc:docChg>
  </pc:docChgLst>
  <pc:docChgLst>
    <pc:chgData name="Randell, Kimberly, A" userId="e75e14dc-489e-4abf-a9b2-370b9336489b" providerId="ADAL" clId="{E57A7410-FCD4-4D83-8A3F-139B5FEB9D68}"/>
    <pc:docChg chg="undo custSel addSld delSld modSld">
      <pc:chgData name="Randell, Kimberly, A" userId="e75e14dc-489e-4abf-a9b2-370b9336489b" providerId="ADAL" clId="{E57A7410-FCD4-4D83-8A3F-139B5FEB9D68}" dt="2022-04-04T20:45:55.305" v="4552" actId="20577"/>
      <pc:docMkLst>
        <pc:docMk/>
      </pc:docMkLst>
      <pc:sldChg chg="del">
        <pc:chgData name="Randell, Kimberly, A" userId="e75e14dc-489e-4abf-a9b2-370b9336489b" providerId="ADAL" clId="{E57A7410-FCD4-4D83-8A3F-139B5FEB9D68}" dt="2022-04-04T20:30:50.074" v="3210" actId="47"/>
        <pc:sldMkLst>
          <pc:docMk/>
          <pc:sldMk cId="4126606404" sldId="275"/>
        </pc:sldMkLst>
      </pc:sldChg>
      <pc:sldChg chg="addSp delSp modSp mod setBg">
        <pc:chgData name="Randell, Kimberly, A" userId="e75e14dc-489e-4abf-a9b2-370b9336489b" providerId="ADAL" clId="{E57A7410-FCD4-4D83-8A3F-139B5FEB9D68}" dt="2022-04-04T20:39:17.452" v="4142" actId="207"/>
        <pc:sldMkLst>
          <pc:docMk/>
          <pc:sldMk cId="2627278027" sldId="276"/>
        </pc:sldMkLst>
        <pc:spChg chg="mod">
          <ac:chgData name="Randell, Kimberly, A" userId="e75e14dc-489e-4abf-a9b2-370b9336489b" providerId="ADAL" clId="{E57A7410-FCD4-4D83-8A3F-139B5FEB9D68}" dt="2022-04-04T20:38:26.866" v="4137" actId="26606"/>
          <ac:spMkLst>
            <pc:docMk/>
            <pc:sldMk cId="2627278027" sldId="276"/>
            <ac:spMk id="2" creationId="{051B305A-CA1C-4392-AD89-DC4681CF2FEB}"/>
          </ac:spMkLst>
        </pc:spChg>
        <pc:spChg chg="del">
          <ac:chgData name="Randell, Kimberly, A" userId="e75e14dc-489e-4abf-a9b2-370b9336489b" providerId="ADAL" clId="{E57A7410-FCD4-4D83-8A3F-139B5FEB9D68}" dt="2022-04-04T20:38:26.866" v="4137" actId="26606"/>
          <ac:spMkLst>
            <pc:docMk/>
            <pc:sldMk cId="2627278027" sldId="276"/>
            <ac:spMk id="3" creationId="{637FFFE2-0262-4C54-A148-899E860AA6CB}"/>
          </ac:spMkLst>
        </pc:spChg>
        <pc:graphicFrameChg chg="add mod">
          <ac:chgData name="Randell, Kimberly, A" userId="e75e14dc-489e-4abf-a9b2-370b9336489b" providerId="ADAL" clId="{E57A7410-FCD4-4D83-8A3F-139B5FEB9D68}" dt="2022-04-04T20:39:17.452" v="4142" actId="207"/>
          <ac:graphicFrameMkLst>
            <pc:docMk/>
            <pc:sldMk cId="2627278027" sldId="276"/>
            <ac:graphicFrameMk id="5" creationId="{021535E9-C8CB-99D5-1A9D-2D485CBE3BF0}"/>
          </ac:graphicFrameMkLst>
        </pc:graphicFrameChg>
      </pc:sldChg>
      <pc:sldChg chg="addSp delSp modSp mod setBg">
        <pc:chgData name="Randell, Kimberly, A" userId="e75e14dc-489e-4abf-a9b2-370b9336489b" providerId="ADAL" clId="{E57A7410-FCD4-4D83-8A3F-139B5FEB9D68}" dt="2022-04-04T20:38:10.384" v="4136" actId="26606"/>
        <pc:sldMkLst>
          <pc:docMk/>
          <pc:sldMk cId="212114785" sldId="277"/>
        </pc:sldMkLst>
        <pc:spChg chg="mod">
          <ac:chgData name="Randell, Kimberly, A" userId="e75e14dc-489e-4abf-a9b2-370b9336489b" providerId="ADAL" clId="{E57A7410-FCD4-4D83-8A3F-139B5FEB9D68}" dt="2022-04-04T20:38:10.384" v="4136" actId="26606"/>
          <ac:spMkLst>
            <pc:docMk/>
            <pc:sldMk cId="212114785" sldId="277"/>
            <ac:spMk id="2" creationId="{73F760FC-5F3E-4E7E-AB7D-D9B2B3BB4441}"/>
          </ac:spMkLst>
        </pc:spChg>
        <pc:spChg chg="mod">
          <ac:chgData name="Randell, Kimberly, A" userId="e75e14dc-489e-4abf-a9b2-370b9336489b" providerId="ADAL" clId="{E57A7410-FCD4-4D83-8A3F-139B5FEB9D68}" dt="2022-04-04T20:38:10.384" v="4136" actId="26606"/>
          <ac:spMkLst>
            <pc:docMk/>
            <pc:sldMk cId="212114785" sldId="277"/>
            <ac:spMk id="3" creationId="{9B411BB9-96F5-4DB4-92C0-A6BDA70812DE}"/>
          </ac:spMkLst>
        </pc:spChg>
        <pc:spChg chg="add del">
          <ac:chgData name="Randell, Kimberly, A" userId="e75e14dc-489e-4abf-a9b2-370b9336489b" providerId="ADAL" clId="{E57A7410-FCD4-4D83-8A3F-139B5FEB9D68}" dt="2022-04-04T20:38:10.384" v="4135" actId="26606"/>
          <ac:spMkLst>
            <pc:docMk/>
            <pc:sldMk cId="212114785" sldId="277"/>
            <ac:spMk id="8" creationId="{C162DF2A-64D1-4AA9-BA42-8A4063EADE09}"/>
          </ac:spMkLst>
        </pc:spChg>
        <pc:spChg chg="add del">
          <ac:chgData name="Randell, Kimberly, A" userId="e75e14dc-489e-4abf-a9b2-370b9336489b" providerId="ADAL" clId="{E57A7410-FCD4-4D83-8A3F-139B5FEB9D68}" dt="2022-04-04T20:38:10.384" v="4135" actId="26606"/>
          <ac:spMkLst>
            <pc:docMk/>
            <pc:sldMk cId="212114785" sldId="277"/>
            <ac:spMk id="10" creationId="{5D7C1373-63AF-4A75-909E-990E05356670}"/>
          </ac:spMkLst>
        </pc:spChg>
        <pc:spChg chg="add del">
          <ac:chgData name="Randell, Kimberly, A" userId="e75e14dc-489e-4abf-a9b2-370b9336489b" providerId="ADAL" clId="{E57A7410-FCD4-4D83-8A3F-139B5FEB9D68}" dt="2022-04-04T20:38:10.384" v="4135" actId="26606"/>
          <ac:spMkLst>
            <pc:docMk/>
            <pc:sldMk cId="212114785" sldId="277"/>
            <ac:spMk id="12" creationId="{2F4AD318-2FB6-4C6E-931E-58E404FA18CD}"/>
          </ac:spMkLst>
        </pc:spChg>
        <pc:spChg chg="add del">
          <ac:chgData name="Randell, Kimberly, A" userId="e75e14dc-489e-4abf-a9b2-370b9336489b" providerId="ADAL" clId="{E57A7410-FCD4-4D83-8A3F-139B5FEB9D68}" dt="2022-04-04T20:38:10.384" v="4135" actId="26606"/>
          <ac:spMkLst>
            <pc:docMk/>
            <pc:sldMk cId="212114785" sldId="277"/>
            <ac:spMk id="14" creationId="{1A118E35-1CBF-4863-8497-F4DF1A166D2D}"/>
          </ac:spMkLst>
        </pc:spChg>
        <pc:spChg chg="add del">
          <ac:chgData name="Randell, Kimberly, A" userId="e75e14dc-489e-4abf-a9b2-370b9336489b" providerId="ADAL" clId="{E57A7410-FCD4-4D83-8A3F-139B5FEB9D68}" dt="2022-04-04T20:38:10.384" v="4135" actId="26606"/>
          <ac:spMkLst>
            <pc:docMk/>
            <pc:sldMk cId="212114785" sldId="277"/>
            <ac:spMk id="16" creationId="{6E187274-5DC2-4BE0-AF99-925D6D973550}"/>
          </ac:spMkLst>
        </pc:spChg>
        <pc:spChg chg="add">
          <ac:chgData name="Randell, Kimberly, A" userId="e75e14dc-489e-4abf-a9b2-370b9336489b" providerId="ADAL" clId="{E57A7410-FCD4-4D83-8A3F-139B5FEB9D68}" dt="2022-04-04T20:38:10.384" v="4136" actId="26606"/>
          <ac:spMkLst>
            <pc:docMk/>
            <pc:sldMk cId="212114785" sldId="277"/>
            <ac:spMk id="18" creationId="{7F1FCE6A-97BC-41EB-809A-50936E0F940B}"/>
          </ac:spMkLst>
        </pc:spChg>
        <pc:spChg chg="add">
          <ac:chgData name="Randell, Kimberly, A" userId="e75e14dc-489e-4abf-a9b2-370b9336489b" providerId="ADAL" clId="{E57A7410-FCD4-4D83-8A3F-139B5FEB9D68}" dt="2022-04-04T20:38:10.384" v="4136" actId="26606"/>
          <ac:spMkLst>
            <pc:docMk/>
            <pc:sldMk cId="212114785" sldId="277"/>
            <ac:spMk id="19" creationId="{C162DF2A-64D1-4AA9-BA42-8A4063EADE09}"/>
          </ac:spMkLst>
        </pc:spChg>
        <pc:spChg chg="add">
          <ac:chgData name="Randell, Kimberly, A" userId="e75e14dc-489e-4abf-a9b2-370b9336489b" providerId="ADAL" clId="{E57A7410-FCD4-4D83-8A3F-139B5FEB9D68}" dt="2022-04-04T20:38:10.384" v="4136" actId="26606"/>
          <ac:spMkLst>
            <pc:docMk/>
            <pc:sldMk cId="212114785" sldId="277"/>
            <ac:spMk id="20" creationId="{5D7C1373-63AF-4A75-909E-990E05356670}"/>
          </ac:spMkLst>
        </pc:spChg>
        <pc:spChg chg="add">
          <ac:chgData name="Randell, Kimberly, A" userId="e75e14dc-489e-4abf-a9b2-370b9336489b" providerId="ADAL" clId="{E57A7410-FCD4-4D83-8A3F-139B5FEB9D68}" dt="2022-04-04T20:38:10.384" v="4136" actId="26606"/>
          <ac:spMkLst>
            <pc:docMk/>
            <pc:sldMk cId="212114785" sldId="277"/>
            <ac:spMk id="21" creationId="{90EB472E-7CA6-4C2D-81E9-CD39A44F0B83}"/>
          </ac:spMkLst>
        </pc:spChg>
        <pc:spChg chg="add">
          <ac:chgData name="Randell, Kimberly, A" userId="e75e14dc-489e-4abf-a9b2-370b9336489b" providerId="ADAL" clId="{E57A7410-FCD4-4D83-8A3F-139B5FEB9D68}" dt="2022-04-04T20:38:10.384" v="4136" actId="26606"/>
          <ac:spMkLst>
            <pc:docMk/>
            <pc:sldMk cId="212114785" sldId="277"/>
            <ac:spMk id="22" creationId="{AE0A0486-F672-4FEF-A0A9-E6C3B7E3A545}"/>
          </ac:spMkLst>
        </pc:spChg>
        <pc:spChg chg="add">
          <ac:chgData name="Randell, Kimberly, A" userId="e75e14dc-489e-4abf-a9b2-370b9336489b" providerId="ADAL" clId="{E57A7410-FCD4-4D83-8A3F-139B5FEB9D68}" dt="2022-04-04T20:38:10.384" v="4136" actId="26606"/>
          <ac:spMkLst>
            <pc:docMk/>
            <pc:sldMk cId="212114785" sldId="277"/>
            <ac:spMk id="23" creationId="{4689BC21-5566-4B70-91EA-44B4299CB337}"/>
          </ac:spMkLst>
        </pc:spChg>
      </pc:sldChg>
      <pc:sldChg chg="modSp">
        <pc:chgData name="Randell, Kimberly, A" userId="e75e14dc-489e-4abf-a9b2-370b9336489b" providerId="ADAL" clId="{E57A7410-FCD4-4D83-8A3F-139B5FEB9D68}" dt="2022-04-04T20:39:37.768" v="4148" actId="208"/>
        <pc:sldMkLst>
          <pc:docMk/>
          <pc:sldMk cId="486912066" sldId="278"/>
        </pc:sldMkLst>
        <pc:graphicFrameChg chg="mod">
          <ac:chgData name="Randell, Kimberly, A" userId="e75e14dc-489e-4abf-a9b2-370b9336489b" providerId="ADAL" clId="{E57A7410-FCD4-4D83-8A3F-139B5FEB9D68}" dt="2022-04-04T20:39:37.768" v="4148" actId="208"/>
          <ac:graphicFrameMkLst>
            <pc:docMk/>
            <pc:sldMk cId="486912066" sldId="278"/>
            <ac:graphicFrameMk id="16" creationId="{E8BF0AF7-5FD2-179E-59B2-81616DF6A772}"/>
          </ac:graphicFrameMkLst>
        </pc:graphicFrameChg>
      </pc:sldChg>
      <pc:sldChg chg="modSp mod">
        <pc:chgData name="Randell, Kimberly, A" userId="e75e14dc-489e-4abf-a9b2-370b9336489b" providerId="ADAL" clId="{E57A7410-FCD4-4D83-8A3F-139B5FEB9D68}" dt="2022-04-04T20:15:28.424" v="2970" actId="15"/>
        <pc:sldMkLst>
          <pc:docMk/>
          <pc:sldMk cId="311391387" sldId="282"/>
        </pc:sldMkLst>
        <pc:spChg chg="mod">
          <ac:chgData name="Randell, Kimberly, A" userId="e75e14dc-489e-4abf-a9b2-370b9336489b" providerId="ADAL" clId="{E57A7410-FCD4-4D83-8A3F-139B5FEB9D68}" dt="2022-04-04T20:15:28.424" v="2970" actId="15"/>
          <ac:spMkLst>
            <pc:docMk/>
            <pc:sldMk cId="311391387" sldId="282"/>
            <ac:spMk id="3" creationId="{D5FCBEEC-918A-47F1-ACCE-91ECF52ABB3A}"/>
          </ac:spMkLst>
        </pc:spChg>
      </pc:sldChg>
      <pc:sldChg chg="modSp mod">
        <pc:chgData name="Randell, Kimberly, A" userId="e75e14dc-489e-4abf-a9b2-370b9336489b" providerId="ADAL" clId="{E57A7410-FCD4-4D83-8A3F-139B5FEB9D68}" dt="2022-04-04T20:05:08.148" v="2241" actId="20577"/>
        <pc:sldMkLst>
          <pc:docMk/>
          <pc:sldMk cId="3992329694" sldId="283"/>
        </pc:sldMkLst>
        <pc:spChg chg="mod">
          <ac:chgData name="Randell, Kimberly, A" userId="e75e14dc-489e-4abf-a9b2-370b9336489b" providerId="ADAL" clId="{E57A7410-FCD4-4D83-8A3F-139B5FEB9D68}" dt="2022-04-04T20:02:54.394" v="2001" actId="20577"/>
          <ac:spMkLst>
            <pc:docMk/>
            <pc:sldMk cId="3992329694" sldId="283"/>
            <ac:spMk id="2" creationId="{868D3742-A838-4B4B-B9FB-56CCCA27F625}"/>
          </ac:spMkLst>
        </pc:spChg>
        <pc:spChg chg="mod">
          <ac:chgData name="Randell, Kimberly, A" userId="e75e14dc-489e-4abf-a9b2-370b9336489b" providerId="ADAL" clId="{E57A7410-FCD4-4D83-8A3F-139B5FEB9D68}" dt="2022-04-04T20:05:08.148" v="2241" actId="20577"/>
          <ac:spMkLst>
            <pc:docMk/>
            <pc:sldMk cId="3992329694" sldId="283"/>
            <ac:spMk id="3" creationId="{6B6C6B65-1160-4CF0-B274-9370C98662A6}"/>
          </ac:spMkLst>
        </pc:spChg>
      </pc:sldChg>
      <pc:sldChg chg="addSp delSp modSp del mod">
        <pc:chgData name="Randell, Kimberly, A" userId="e75e14dc-489e-4abf-a9b2-370b9336489b" providerId="ADAL" clId="{E57A7410-FCD4-4D83-8A3F-139B5FEB9D68}" dt="2022-04-04T20:01:21.178" v="1943" actId="47"/>
        <pc:sldMkLst>
          <pc:docMk/>
          <pc:sldMk cId="2719743513" sldId="284"/>
        </pc:sldMkLst>
        <pc:spChg chg="mod">
          <ac:chgData name="Randell, Kimberly, A" userId="e75e14dc-489e-4abf-a9b2-370b9336489b" providerId="ADAL" clId="{E57A7410-FCD4-4D83-8A3F-139B5FEB9D68}" dt="2022-04-04T19:59:55.077" v="1911" actId="26606"/>
          <ac:spMkLst>
            <pc:docMk/>
            <pc:sldMk cId="2719743513" sldId="284"/>
            <ac:spMk id="2" creationId="{1DC244CF-AA39-4BA4-A64F-7D1BC7DA987D}"/>
          </ac:spMkLst>
        </pc:spChg>
        <pc:spChg chg="add del mod">
          <ac:chgData name="Randell, Kimberly, A" userId="e75e14dc-489e-4abf-a9b2-370b9336489b" providerId="ADAL" clId="{E57A7410-FCD4-4D83-8A3F-139B5FEB9D68}" dt="2022-04-04T19:40:45.077" v="1184" actId="26606"/>
          <ac:spMkLst>
            <pc:docMk/>
            <pc:sldMk cId="2719743513" sldId="284"/>
            <ac:spMk id="3" creationId="{82065101-85E0-4850-A03C-BD88F94A7952}"/>
          </ac:spMkLst>
        </pc:spChg>
        <pc:spChg chg="del">
          <ac:chgData name="Randell, Kimberly, A" userId="e75e14dc-489e-4abf-a9b2-370b9336489b" providerId="ADAL" clId="{E57A7410-FCD4-4D83-8A3F-139B5FEB9D68}" dt="2022-04-04T19:39:46.150" v="1171" actId="26606"/>
          <ac:spMkLst>
            <pc:docMk/>
            <pc:sldMk cId="2719743513" sldId="284"/>
            <ac:spMk id="14" creationId="{5DB23C2B-2054-4D8B-9E98-9190F8E05EAD}"/>
          </ac:spMkLst>
        </pc:spChg>
        <pc:spChg chg="del">
          <ac:chgData name="Randell, Kimberly, A" userId="e75e14dc-489e-4abf-a9b2-370b9336489b" providerId="ADAL" clId="{E57A7410-FCD4-4D83-8A3F-139B5FEB9D68}" dt="2022-04-04T19:39:46.150" v="1171" actId="26606"/>
          <ac:spMkLst>
            <pc:docMk/>
            <pc:sldMk cId="2719743513" sldId="284"/>
            <ac:spMk id="15" creationId="{8797B5BC-9873-45F9-97D6-298FB5AF08FF}"/>
          </ac:spMkLst>
        </pc:spChg>
        <pc:spChg chg="del">
          <ac:chgData name="Randell, Kimberly, A" userId="e75e14dc-489e-4abf-a9b2-370b9336489b" providerId="ADAL" clId="{E57A7410-FCD4-4D83-8A3F-139B5FEB9D68}" dt="2022-04-04T19:39:46.150" v="1171" actId="26606"/>
          <ac:spMkLst>
            <pc:docMk/>
            <pc:sldMk cId="2719743513" sldId="284"/>
            <ac:spMk id="16" creationId="{665C2FCD-09A4-4B4B-AA73-F330DFE91799}"/>
          </ac:spMkLst>
        </pc:spChg>
        <pc:spChg chg="add del">
          <ac:chgData name="Randell, Kimberly, A" userId="e75e14dc-489e-4abf-a9b2-370b9336489b" providerId="ADAL" clId="{E57A7410-FCD4-4D83-8A3F-139B5FEB9D68}" dt="2022-04-04T19:40:45.077" v="1184" actId="26606"/>
          <ac:spMkLst>
            <pc:docMk/>
            <pc:sldMk cId="2719743513" sldId="284"/>
            <ac:spMk id="21" creationId="{29DC5A77-10C9-4ECF-B7EB-8D917F36A9EE}"/>
          </ac:spMkLst>
        </pc:spChg>
        <pc:spChg chg="add del">
          <ac:chgData name="Randell, Kimberly, A" userId="e75e14dc-489e-4abf-a9b2-370b9336489b" providerId="ADAL" clId="{E57A7410-FCD4-4D83-8A3F-139B5FEB9D68}" dt="2022-04-04T19:40:45.077" v="1184" actId="26606"/>
          <ac:spMkLst>
            <pc:docMk/>
            <pc:sldMk cId="2719743513" sldId="284"/>
            <ac:spMk id="23" creationId="{2FFE28B5-FB16-49A9-B851-3C35FAC0CACB}"/>
          </ac:spMkLst>
        </pc:spChg>
        <pc:spChg chg="add del">
          <ac:chgData name="Randell, Kimberly, A" userId="e75e14dc-489e-4abf-a9b2-370b9336489b" providerId="ADAL" clId="{E57A7410-FCD4-4D83-8A3F-139B5FEB9D68}" dt="2022-04-04T19:40:45.077" v="1184" actId="26606"/>
          <ac:spMkLst>
            <pc:docMk/>
            <pc:sldMk cId="2719743513" sldId="284"/>
            <ac:spMk id="25" creationId="{01014442-855A-4E0F-8D09-C314661A48B9}"/>
          </ac:spMkLst>
        </pc:spChg>
        <pc:spChg chg="add del">
          <ac:chgData name="Randell, Kimberly, A" userId="e75e14dc-489e-4abf-a9b2-370b9336489b" providerId="ADAL" clId="{E57A7410-FCD4-4D83-8A3F-139B5FEB9D68}" dt="2022-04-04T19:40:45.077" v="1184" actId="26606"/>
          <ac:spMkLst>
            <pc:docMk/>
            <pc:sldMk cId="2719743513" sldId="284"/>
            <ac:spMk id="27" creationId="{9B1ABF09-86CF-414E-88A5-2B84CC7232A9}"/>
          </ac:spMkLst>
        </pc:spChg>
        <pc:spChg chg="add del">
          <ac:chgData name="Randell, Kimberly, A" userId="e75e14dc-489e-4abf-a9b2-370b9336489b" providerId="ADAL" clId="{E57A7410-FCD4-4D83-8A3F-139B5FEB9D68}" dt="2022-04-04T19:40:45.077" v="1184" actId="26606"/>
          <ac:spMkLst>
            <pc:docMk/>
            <pc:sldMk cId="2719743513" sldId="284"/>
            <ac:spMk id="29" creationId="{3FE91770-CDBB-4D24-94E5-AD484F36CE87}"/>
          </ac:spMkLst>
        </pc:spChg>
        <pc:spChg chg="add del">
          <ac:chgData name="Randell, Kimberly, A" userId="e75e14dc-489e-4abf-a9b2-370b9336489b" providerId="ADAL" clId="{E57A7410-FCD4-4D83-8A3F-139B5FEB9D68}" dt="2022-04-04T19:41:56.822" v="1191" actId="26606"/>
          <ac:spMkLst>
            <pc:docMk/>
            <pc:sldMk cId="2719743513" sldId="284"/>
            <ac:spMk id="34" creationId="{FF1D7602-6D2D-46C2-A7B2-434F3678DCB3}"/>
          </ac:spMkLst>
        </pc:spChg>
        <pc:spChg chg="add del">
          <ac:chgData name="Randell, Kimberly, A" userId="e75e14dc-489e-4abf-a9b2-370b9336489b" providerId="ADAL" clId="{E57A7410-FCD4-4D83-8A3F-139B5FEB9D68}" dt="2022-04-04T19:41:56.822" v="1191" actId="26606"/>
          <ac:spMkLst>
            <pc:docMk/>
            <pc:sldMk cId="2719743513" sldId="284"/>
            <ac:spMk id="36" creationId="{35539253-EA7C-41D9-9930-0923683AA3F6}"/>
          </ac:spMkLst>
        </pc:spChg>
        <pc:spChg chg="add del">
          <ac:chgData name="Randell, Kimberly, A" userId="e75e14dc-489e-4abf-a9b2-370b9336489b" providerId="ADAL" clId="{E57A7410-FCD4-4D83-8A3F-139B5FEB9D68}" dt="2022-04-04T19:40:37.855" v="1181" actId="26606"/>
          <ac:spMkLst>
            <pc:docMk/>
            <pc:sldMk cId="2719743513" sldId="284"/>
            <ac:spMk id="37" creationId="{29DC5A77-10C9-4ECF-B7EB-8D917F36A9EE}"/>
          </ac:spMkLst>
        </pc:spChg>
        <pc:spChg chg="add del">
          <ac:chgData name="Randell, Kimberly, A" userId="e75e14dc-489e-4abf-a9b2-370b9336489b" providerId="ADAL" clId="{E57A7410-FCD4-4D83-8A3F-139B5FEB9D68}" dt="2022-04-04T19:40:37.855" v="1181" actId="26606"/>
          <ac:spMkLst>
            <pc:docMk/>
            <pc:sldMk cId="2719743513" sldId="284"/>
            <ac:spMk id="38" creationId="{2FFE28B5-FB16-49A9-B851-3C35FAC0CACB}"/>
          </ac:spMkLst>
        </pc:spChg>
        <pc:spChg chg="add del">
          <ac:chgData name="Randell, Kimberly, A" userId="e75e14dc-489e-4abf-a9b2-370b9336489b" providerId="ADAL" clId="{E57A7410-FCD4-4D83-8A3F-139B5FEB9D68}" dt="2022-04-04T19:40:37.855" v="1181" actId="26606"/>
          <ac:spMkLst>
            <pc:docMk/>
            <pc:sldMk cId="2719743513" sldId="284"/>
            <ac:spMk id="39" creationId="{01014442-855A-4E0F-8D09-C314661A48B9}"/>
          </ac:spMkLst>
        </pc:spChg>
        <pc:spChg chg="add del">
          <ac:chgData name="Randell, Kimberly, A" userId="e75e14dc-489e-4abf-a9b2-370b9336489b" providerId="ADAL" clId="{E57A7410-FCD4-4D83-8A3F-139B5FEB9D68}" dt="2022-04-04T19:40:37.855" v="1181" actId="26606"/>
          <ac:spMkLst>
            <pc:docMk/>
            <pc:sldMk cId="2719743513" sldId="284"/>
            <ac:spMk id="40" creationId="{9B1ABF09-86CF-414E-88A5-2B84CC7232A9}"/>
          </ac:spMkLst>
        </pc:spChg>
        <pc:spChg chg="add del">
          <ac:chgData name="Randell, Kimberly, A" userId="e75e14dc-489e-4abf-a9b2-370b9336489b" providerId="ADAL" clId="{E57A7410-FCD4-4D83-8A3F-139B5FEB9D68}" dt="2022-04-04T19:40:37.855" v="1181" actId="26606"/>
          <ac:spMkLst>
            <pc:docMk/>
            <pc:sldMk cId="2719743513" sldId="284"/>
            <ac:spMk id="41" creationId="{3FE91770-CDBB-4D24-94E5-AD484F36CE87}"/>
          </ac:spMkLst>
        </pc:spChg>
        <pc:spChg chg="add del">
          <ac:chgData name="Randell, Kimberly, A" userId="e75e14dc-489e-4abf-a9b2-370b9336489b" providerId="ADAL" clId="{E57A7410-FCD4-4D83-8A3F-139B5FEB9D68}" dt="2022-04-04T19:40:45.062" v="1183" actId="26606"/>
          <ac:spMkLst>
            <pc:docMk/>
            <pc:sldMk cId="2719743513" sldId="284"/>
            <ac:spMk id="43" creationId="{82065101-85E0-4850-A03C-BD88F94A7952}"/>
          </ac:spMkLst>
        </pc:spChg>
        <pc:spChg chg="add mod">
          <ac:chgData name="Randell, Kimberly, A" userId="e75e14dc-489e-4abf-a9b2-370b9336489b" providerId="ADAL" clId="{E57A7410-FCD4-4D83-8A3F-139B5FEB9D68}" dt="2022-04-04T20:00:14.896" v="1918" actId="14100"/>
          <ac:spMkLst>
            <pc:docMk/>
            <pc:sldMk cId="2719743513" sldId="284"/>
            <ac:spMk id="47" creationId="{82065101-85E0-4850-A03C-BD88F94A7952}"/>
          </ac:spMkLst>
        </pc:spChg>
        <pc:spChg chg="add del">
          <ac:chgData name="Randell, Kimberly, A" userId="e75e14dc-489e-4abf-a9b2-370b9336489b" providerId="ADAL" clId="{E57A7410-FCD4-4D83-8A3F-139B5FEB9D68}" dt="2022-04-04T19:41:43.676" v="1188" actId="26606"/>
          <ac:spMkLst>
            <pc:docMk/>
            <pc:sldMk cId="2719743513" sldId="284"/>
            <ac:spMk id="52" creationId="{80516254-1D9F-4F3A-9870-3A3280BE2BFE}"/>
          </ac:spMkLst>
        </pc:spChg>
        <pc:spChg chg="add del">
          <ac:chgData name="Randell, Kimberly, A" userId="e75e14dc-489e-4abf-a9b2-370b9336489b" providerId="ADAL" clId="{E57A7410-FCD4-4D83-8A3F-139B5FEB9D68}" dt="2022-04-04T19:41:43.676" v="1188" actId="26606"/>
          <ac:spMkLst>
            <pc:docMk/>
            <pc:sldMk cId="2719743513" sldId="284"/>
            <ac:spMk id="54" creationId="{FC14672B-27A5-4CDA-ABAF-5E4CF4B41C23}"/>
          </ac:spMkLst>
        </pc:spChg>
        <pc:spChg chg="add del">
          <ac:chgData name="Randell, Kimberly, A" userId="e75e14dc-489e-4abf-a9b2-370b9336489b" providerId="ADAL" clId="{E57A7410-FCD4-4D83-8A3F-139B5FEB9D68}" dt="2022-04-04T19:41:43.676" v="1188" actId="26606"/>
          <ac:spMkLst>
            <pc:docMk/>
            <pc:sldMk cId="2719743513" sldId="284"/>
            <ac:spMk id="58" creationId="{9A206779-5C74-4555-94BC-5845C92EC3A8}"/>
          </ac:spMkLst>
        </pc:spChg>
        <pc:spChg chg="add del">
          <ac:chgData name="Randell, Kimberly, A" userId="e75e14dc-489e-4abf-a9b2-370b9336489b" providerId="ADAL" clId="{E57A7410-FCD4-4D83-8A3F-139B5FEB9D68}" dt="2022-04-04T19:41:56.806" v="1190" actId="26606"/>
          <ac:spMkLst>
            <pc:docMk/>
            <pc:sldMk cId="2719743513" sldId="284"/>
            <ac:spMk id="60" creationId="{A5CF2FC8-D184-4B10-83A5-61FC2148BE2B}"/>
          </ac:spMkLst>
        </pc:spChg>
        <pc:spChg chg="add del">
          <ac:chgData name="Randell, Kimberly, A" userId="e75e14dc-489e-4abf-a9b2-370b9336489b" providerId="ADAL" clId="{E57A7410-FCD4-4D83-8A3F-139B5FEB9D68}" dt="2022-04-04T19:59:55.077" v="1911" actId="26606"/>
          <ac:spMkLst>
            <pc:docMk/>
            <pc:sldMk cId="2719743513" sldId="284"/>
            <ac:spMk id="62" creationId="{EE9F5D7F-1BBC-4096-ADA7-AA9C9E4D2868}"/>
          </ac:spMkLst>
        </pc:spChg>
        <pc:spChg chg="add del">
          <ac:chgData name="Randell, Kimberly, A" userId="e75e14dc-489e-4abf-a9b2-370b9336489b" providerId="ADAL" clId="{E57A7410-FCD4-4D83-8A3F-139B5FEB9D68}" dt="2022-04-04T19:59:55.077" v="1911" actId="26606"/>
          <ac:spMkLst>
            <pc:docMk/>
            <pc:sldMk cId="2719743513" sldId="284"/>
            <ac:spMk id="63" creationId="{06D370DD-716B-4528-B475-331F84CEA5A1}"/>
          </ac:spMkLst>
        </pc:spChg>
        <pc:spChg chg="add del">
          <ac:chgData name="Randell, Kimberly, A" userId="e75e14dc-489e-4abf-a9b2-370b9336489b" providerId="ADAL" clId="{E57A7410-FCD4-4D83-8A3F-139B5FEB9D68}" dt="2022-04-04T19:59:55.077" v="1911" actId="26606"/>
          <ac:spMkLst>
            <pc:docMk/>
            <pc:sldMk cId="2719743513" sldId="284"/>
            <ac:spMk id="65" creationId="{E79D076F-656A-4CD9-83AD-AF8F4B28CA49}"/>
          </ac:spMkLst>
        </pc:spChg>
        <pc:spChg chg="add del">
          <ac:chgData name="Randell, Kimberly, A" userId="e75e14dc-489e-4abf-a9b2-370b9336489b" providerId="ADAL" clId="{E57A7410-FCD4-4D83-8A3F-139B5FEB9D68}" dt="2022-04-04T19:59:55.069" v="1910" actId="26606"/>
          <ac:spMkLst>
            <pc:docMk/>
            <pc:sldMk cId="2719743513" sldId="284"/>
            <ac:spMk id="70" creationId="{80516254-1D9F-4F3A-9870-3A3280BE2BFE}"/>
          </ac:spMkLst>
        </pc:spChg>
        <pc:spChg chg="add del">
          <ac:chgData name="Randell, Kimberly, A" userId="e75e14dc-489e-4abf-a9b2-370b9336489b" providerId="ADAL" clId="{E57A7410-FCD4-4D83-8A3F-139B5FEB9D68}" dt="2022-04-04T19:59:55.069" v="1910" actId="26606"/>
          <ac:spMkLst>
            <pc:docMk/>
            <pc:sldMk cId="2719743513" sldId="284"/>
            <ac:spMk id="72" creationId="{FC14672B-27A5-4CDA-ABAF-5E4CF4B41C23}"/>
          </ac:spMkLst>
        </pc:spChg>
        <pc:spChg chg="add del">
          <ac:chgData name="Randell, Kimberly, A" userId="e75e14dc-489e-4abf-a9b2-370b9336489b" providerId="ADAL" clId="{E57A7410-FCD4-4D83-8A3F-139B5FEB9D68}" dt="2022-04-04T19:59:55.069" v="1910" actId="26606"/>
          <ac:spMkLst>
            <pc:docMk/>
            <pc:sldMk cId="2719743513" sldId="284"/>
            <ac:spMk id="76" creationId="{9A206779-5C74-4555-94BC-5845C92EC3A8}"/>
          </ac:spMkLst>
        </pc:spChg>
        <pc:spChg chg="add">
          <ac:chgData name="Randell, Kimberly, A" userId="e75e14dc-489e-4abf-a9b2-370b9336489b" providerId="ADAL" clId="{E57A7410-FCD4-4D83-8A3F-139B5FEB9D68}" dt="2022-04-04T19:59:55.077" v="1911" actId="26606"/>
          <ac:spMkLst>
            <pc:docMk/>
            <pc:sldMk cId="2719743513" sldId="284"/>
            <ac:spMk id="78" creationId="{4102E8E4-3982-4884-AA0F-68EC37047387}"/>
          </ac:spMkLst>
        </pc:spChg>
        <pc:spChg chg="add">
          <ac:chgData name="Randell, Kimberly, A" userId="e75e14dc-489e-4abf-a9b2-370b9336489b" providerId="ADAL" clId="{E57A7410-FCD4-4D83-8A3F-139B5FEB9D68}" dt="2022-04-04T19:59:55.077" v="1911" actId="26606"/>
          <ac:spMkLst>
            <pc:docMk/>
            <pc:sldMk cId="2719743513" sldId="284"/>
            <ac:spMk id="79" creationId="{51EB3F61-F91A-45E6-81DA-F22A4CBAC4CD}"/>
          </ac:spMkLst>
        </pc:spChg>
        <pc:spChg chg="add">
          <ac:chgData name="Randell, Kimberly, A" userId="e75e14dc-489e-4abf-a9b2-370b9336489b" providerId="ADAL" clId="{E57A7410-FCD4-4D83-8A3F-139B5FEB9D68}" dt="2022-04-04T19:59:55.077" v="1911" actId="26606"/>
          <ac:spMkLst>
            <pc:docMk/>
            <pc:sldMk cId="2719743513" sldId="284"/>
            <ac:spMk id="80" creationId="{C0D1CB9A-4C6B-4843-B8E9-CD0071D37B0D}"/>
          </ac:spMkLst>
        </pc:spChg>
        <pc:graphicFrameChg chg="add del">
          <ac:chgData name="Randell, Kimberly, A" userId="e75e14dc-489e-4abf-a9b2-370b9336489b" providerId="ADAL" clId="{E57A7410-FCD4-4D83-8A3F-139B5FEB9D68}" dt="2022-04-04T19:40:37.855" v="1181" actId="26606"/>
          <ac:graphicFrameMkLst>
            <pc:docMk/>
            <pc:sldMk cId="2719743513" sldId="284"/>
            <ac:graphicFrameMk id="31" creationId="{3FFB98F6-D0F4-4C3E-368E-3951D4E422D9}"/>
          </ac:graphicFrameMkLst>
        </pc:graphicFrameChg>
        <pc:picChg chg="add del">
          <ac:chgData name="Randell, Kimberly, A" userId="e75e14dc-489e-4abf-a9b2-370b9336489b" providerId="ADAL" clId="{E57A7410-FCD4-4D83-8A3F-139B5FEB9D68}" dt="2022-04-04T19:40:21.016" v="1177" actId="26606"/>
          <ac:picMkLst>
            <pc:docMk/>
            <pc:sldMk cId="2719743513" sldId="284"/>
            <ac:picMk id="33" creationId="{F5415683-9548-625C-7A4B-590FDD095C05}"/>
          </ac:picMkLst>
        </pc:picChg>
        <pc:picChg chg="add del">
          <ac:chgData name="Randell, Kimberly, A" userId="e75e14dc-489e-4abf-a9b2-370b9336489b" providerId="ADAL" clId="{E57A7410-FCD4-4D83-8A3F-139B5FEB9D68}" dt="2022-04-04T19:40:30.472" v="1179" actId="26606"/>
          <ac:picMkLst>
            <pc:docMk/>
            <pc:sldMk cId="2719743513" sldId="284"/>
            <ac:picMk id="35" creationId="{090821B6-E194-630A-B102-29D06D52C4B0}"/>
          </ac:picMkLst>
        </pc:picChg>
        <pc:picChg chg="add del mod">
          <ac:chgData name="Randell, Kimberly, A" userId="e75e14dc-489e-4abf-a9b2-370b9336489b" providerId="ADAL" clId="{E57A7410-FCD4-4D83-8A3F-139B5FEB9D68}" dt="2022-04-04T19:59:33.929" v="1908" actId="478"/>
          <ac:picMkLst>
            <pc:docMk/>
            <pc:sldMk cId="2719743513" sldId="284"/>
            <ac:picMk id="42" creationId="{248DA4E6-66D0-40D1-A7E3-BC3AD5F8584C}"/>
          </ac:picMkLst>
        </pc:picChg>
        <pc:picChg chg="add del">
          <ac:chgData name="Randell, Kimberly, A" userId="e75e14dc-489e-4abf-a9b2-370b9336489b" providerId="ADAL" clId="{E57A7410-FCD4-4D83-8A3F-139B5FEB9D68}" dt="2022-04-04T19:40:45.062" v="1183" actId="26606"/>
          <ac:picMkLst>
            <pc:docMk/>
            <pc:sldMk cId="2719743513" sldId="284"/>
            <ac:picMk id="44" creationId="{6F5BF9B5-D6E0-A5EC-EBDF-E57A7671FDA4}"/>
          </ac:picMkLst>
        </pc:picChg>
        <pc:picChg chg="add del">
          <ac:chgData name="Randell, Kimberly, A" userId="e75e14dc-489e-4abf-a9b2-370b9336489b" providerId="ADAL" clId="{E57A7410-FCD4-4D83-8A3F-139B5FEB9D68}" dt="2022-04-04T19:41:56.806" v="1190" actId="26606"/>
          <ac:picMkLst>
            <pc:docMk/>
            <pc:sldMk cId="2719743513" sldId="284"/>
            <ac:picMk id="51" creationId="{B3B703A5-20C9-9CCC-8C5D-6A2F70BB17E9}"/>
          </ac:picMkLst>
        </pc:picChg>
        <pc:picChg chg="add del">
          <ac:chgData name="Randell, Kimberly, A" userId="e75e14dc-489e-4abf-a9b2-370b9336489b" providerId="ADAL" clId="{E57A7410-FCD4-4D83-8A3F-139B5FEB9D68}" dt="2022-04-04T19:42:01.024" v="1192" actId="478"/>
          <ac:picMkLst>
            <pc:docMk/>
            <pc:sldMk cId="2719743513" sldId="284"/>
            <ac:picMk id="64" creationId="{DE2462A1-2BD1-81D9-5FFC-D3B414AB2DF3}"/>
          </ac:picMkLst>
        </pc:picChg>
        <pc:cxnChg chg="add del">
          <ac:chgData name="Randell, Kimberly, A" userId="e75e14dc-489e-4abf-a9b2-370b9336489b" providerId="ADAL" clId="{E57A7410-FCD4-4D83-8A3F-139B5FEB9D68}" dt="2022-04-04T19:41:56.822" v="1191" actId="26606"/>
          <ac:cxnSpMkLst>
            <pc:docMk/>
            <pc:sldMk cId="2719743513" sldId="284"/>
            <ac:cxnSpMk id="46" creationId="{8D89589C-2C90-4407-A995-05EC3DD7AB14}"/>
          </ac:cxnSpMkLst>
        </pc:cxnChg>
        <pc:cxnChg chg="add del">
          <ac:chgData name="Randell, Kimberly, A" userId="e75e14dc-489e-4abf-a9b2-370b9336489b" providerId="ADAL" clId="{E57A7410-FCD4-4D83-8A3F-139B5FEB9D68}" dt="2022-04-04T19:41:43.676" v="1188" actId="26606"/>
          <ac:cxnSpMkLst>
            <pc:docMk/>
            <pc:sldMk cId="2719743513" sldId="284"/>
            <ac:cxnSpMk id="56" creationId="{8D89589C-2C90-4407-A995-05EC3DD7AB14}"/>
          </ac:cxnSpMkLst>
        </pc:cxnChg>
        <pc:cxnChg chg="add del">
          <ac:chgData name="Randell, Kimberly, A" userId="e75e14dc-489e-4abf-a9b2-370b9336489b" providerId="ADAL" clId="{E57A7410-FCD4-4D83-8A3F-139B5FEB9D68}" dt="2022-04-04T19:59:55.069" v="1910" actId="26606"/>
          <ac:cxnSpMkLst>
            <pc:docMk/>
            <pc:sldMk cId="2719743513" sldId="284"/>
            <ac:cxnSpMk id="74" creationId="{8D89589C-2C90-4407-A995-05EC3DD7AB14}"/>
          </ac:cxnSpMkLst>
        </pc:cxnChg>
      </pc:sldChg>
      <pc:sldChg chg="addSp modSp new mod setBg">
        <pc:chgData name="Randell, Kimberly, A" userId="e75e14dc-489e-4abf-a9b2-370b9336489b" providerId="ADAL" clId="{E57A7410-FCD4-4D83-8A3F-139B5FEB9D68}" dt="2022-04-04T20:01:55.237" v="1951" actId="255"/>
        <pc:sldMkLst>
          <pc:docMk/>
          <pc:sldMk cId="3141663879" sldId="285"/>
        </pc:sldMkLst>
        <pc:spChg chg="mod">
          <ac:chgData name="Randell, Kimberly, A" userId="e75e14dc-489e-4abf-a9b2-370b9336489b" providerId="ADAL" clId="{E57A7410-FCD4-4D83-8A3F-139B5FEB9D68}" dt="2022-04-04T19:59:25.118" v="1907" actId="26606"/>
          <ac:spMkLst>
            <pc:docMk/>
            <pc:sldMk cId="3141663879" sldId="285"/>
            <ac:spMk id="2" creationId="{E3354642-F5FF-4B65-B3DB-A6E2DCD90DB7}"/>
          </ac:spMkLst>
        </pc:spChg>
        <pc:spChg chg="mod">
          <ac:chgData name="Randell, Kimberly, A" userId="e75e14dc-489e-4abf-a9b2-370b9336489b" providerId="ADAL" clId="{E57A7410-FCD4-4D83-8A3F-139B5FEB9D68}" dt="2022-04-04T20:01:55.237" v="1951" actId="255"/>
          <ac:spMkLst>
            <pc:docMk/>
            <pc:sldMk cId="3141663879" sldId="285"/>
            <ac:spMk id="3" creationId="{3B4E1747-2F69-4AA5-B9FA-09139064EE68}"/>
          </ac:spMkLst>
        </pc:spChg>
        <pc:spChg chg="add">
          <ac:chgData name="Randell, Kimberly, A" userId="e75e14dc-489e-4abf-a9b2-370b9336489b" providerId="ADAL" clId="{E57A7410-FCD4-4D83-8A3F-139B5FEB9D68}" dt="2022-04-04T19:59:25.118" v="1907" actId="26606"/>
          <ac:spMkLst>
            <pc:docMk/>
            <pc:sldMk cId="3141663879" sldId="285"/>
            <ac:spMk id="9" creationId="{A5CF2FC8-D184-4B10-83A5-61FC2148BE2B}"/>
          </ac:spMkLst>
        </pc:spChg>
        <pc:picChg chg="add mod">
          <ac:chgData name="Randell, Kimberly, A" userId="e75e14dc-489e-4abf-a9b2-370b9336489b" providerId="ADAL" clId="{E57A7410-FCD4-4D83-8A3F-139B5FEB9D68}" dt="2022-04-04T19:59:25.118" v="1907" actId="26606"/>
          <ac:picMkLst>
            <pc:docMk/>
            <pc:sldMk cId="3141663879" sldId="285"/>
            <ac:picMk id="4" creationId="{FDA4ACBD-C12A-46AC-8EAD-FC4A485CF4C7}"/>
          </ac:picMkLst>
        </pc:picChg>
      </pc:sldChg>
      <pc:sldChg chg="modSp new mod">
        <pc:chgData name="Randell, Kimberly, A" userId="e75e14dc-489e-4abf-a9b2-370b9336489b" providerId="ADAL" clId="{E57A7410-FCD4-4D83-8A3F-139B5FEB9D68}" dt="2022-04-04T20:02:24.979" v="1964" actId="113"/>
        <pc:sldMkLst>
          <pc:docMk/>
          <pc:sldMk cId="2015993906" sldId="286"/>
        </pc:sldMkLst>
        <pc:spChg chg="mod">
          <ac:chgData name="Randell, Kimberly, A" userId="e75e14dc-489e-4abf-a9b2-370b9336489b" providerId="ADAL" clId="{E57A7410-FCD4-4D83-8A3F-139B5FEB9D68}" dt="2022-04-04T20:02:24.979" v="1964" actId="113"/>
          <ac:spMkLst>
            <pc:docMk/>
            <pc:sldMk cId="2015993906" sldId="286"/>
            <ac:spMk id="2" creationId="{33A683D4-70A3-4AE9-A949-8B5FA1C923F7}"/>
          </ac:spMkLst>
        </pc:spChg>
        <pc:spChg chg="mod">
          <ac:chgData name="Randell, Kimberly, A" userId="e75e14dc-489e-4abf-a9b2-370b9336489b" providerId="ADAL" clId="{E57A7410-FCD4-4D83-8A3F-139B5FEB9D68}" dt="2022-04-04T20:00:58.018" v="1924" actId="255"/>
          <ac:spMkLst>
            <pc:docMk/>
            <pc:sldMk cId="2015993906" sldId="286"/>
            <ac:spMk id="3" creationId="{B4A30D46-DB04-4222-B167-760156EDF27F}"/>
          </ac:spMkLst>
        </pc:spChg>
      </pc:sldChg>
      <pc:sldChg chg="modSp new mod">
        <pc:chgData name="Randell, Kimberly, A" userId="e75e14dc-489e-4abf-a9b2-370b9336489b" providerId="ADAL" clId="{E57A7410-FCD4-4D83-8A3F-139B5FEB9D68}" dt="2022-04-04T20:09:52.033" v="2490" actId="33524"/>
        <pc:sldMkLst>
          <pc:docMk/>
          <pc:sldMk cId="2212375274" sldId="287"/>
        </pc:sldMkLst>
        <pc:spChg chg="mod">
          <ac:chgData name="Randell, Kimberly, A" userId="e75e14dc-489e-4abf-a9b2-370b9336489b" providerId="ADAL" clId="{E57A7410-FCD4-4D83-8A3F-139B5FEB9D68}" dt="2022-04-04T20:02:35.174" v="1965" actId="113"/>
          <ac:spMkLst>
            <pc:docMk/>
            <pc:sldMk cId="2212375274" sldId="287"/>
            <ac:spMk id="2" creationId="{674EE7BE-BE31-4ED3-A903-06EA0E1931C9}"/>
          </ac:spMkLst>
        </pc:spChg>
        <pc:spChg chg="mod">
          <ac:chgData name="Randell, Kimberly, A" userId="e75e14dc-489e-4abf-a9b2-370b9336489b" providerId="ADAL" clId="{E57A7410-FCD4-4D83-8A3F-139B5FEB9D68}" dt="2022-04-04T20:09:52.033" v="2490" actId="33524"/>
          <ac:spMkLst>
            <pc:docMk/>
            <pc:sldMk cId="2212375274" sldId="287"/>
            <ac:spMk id="3" creationId="{B7E2C61C-2EC5-42E2-8459-A3E49B376697}"/>
          </ac:spMkLst>
        </pc:spChg>
      </pc:sldChg>
      <pc:sldChg chg="modSp new mod">
        <pc:chgData name="Randell, Kimberly, A" userId="e75e14dc-489e-4abf-a9b2-370b9336489b" providerId="ADAL" clId="{E57A7410-FCD4-4D83-8A3F-139B5FEB9D68}" dt="2022-04-04T20:29:54.491" v="3209" actId="20577"/>
        <pc:sldMkLst>
          <pc:docMk/>
          <pc:sldMk cId="2818081143" sldId="288"/>
        </pc:sldMkLst>
        <pc:spChg chg="mod">
          <ac:chgData name="Randell, Kimberly, A" userId="e75e14dc-489e-4abf-a9b2-370b9336489b" providerId="ADAL" clId="{E57A7410-FCD4-4D83-8A3F-139B5FEB9D68}" dt="2022-04-04T20:10:57.477" v="2523" actId="20577"/>
          <ac:spMkLst>
            <pc:docMk/>
            <pc:sldMk cId="2818081143" sldId="288"/>
            <ac:spMk id="2" creationId="{788A0EF7-5D94-4FA8-8D63-6A7B3BC1F76A}"/>
          </ac:spMkLst>
        </pc:spChg>
        <pc:spChg chg="mod">
          <ac:chgData name="Randell, Kimberly, A" userId="e75e14dc-489e-4abf-a9b2-370b9336489b" providerId="ADAL" clId="{E57A7410-FCD4-4D83-8A3F-139B5FEB9D68}" dt="2022-04-04T20:29:54.491" v="3209" actId="20577"/>
          <ac:spMkLst>
            <pc:docMk/>
            <pc:sldMk cId="2818081143" sldId="288"/>
            <ac:spMk id="3" creationId="{BD9C3074-6E5B-4A67-864C-3F4BD781639A}"/>
          </ac:spMkLst>
        </pc:spChg>
      </pc:sldChg>
      <pc:sldChg chg="addSp delSp modSp new mod">
        <pc:chgData name="Randell, Kimberly, A" userId="e75e14dc-489e-4abf-a9b2-370b9336489b" providerId="ADAL" clId="{E57A7410-FCD4-4D83-8A3F-139B5FEB9D68}" dt="2022-04-04T20:29:01.576" v="3176" actId="14"/>
        <pc:sldMkLst>
          <pc:docMk/>
          <pc:sldMk cId="2200008009" sldId="289"/>
        </pc:sldMkLst>
        <pc:spChg chg="mod">
          <ac:chgData name="Randell, Kimberly, A" userId="e75e14dc-489e-4abf-a9b2-370b9336489b" providerId="ADAL" clId="{E57A7410-FCD4-4D83-8A3F-139B5FEB9D68}" dt="2022-04-04T20:12:42.078" v="2734" actId="20577"/>
          <ac:spMkLst>
            <pc:docMk/>
            <pc:sldMk cId="2200008009" sldId="289"/>
            <ac:spMk id="2" creationId="{EDC2399E-16B8-4DD3-AF5B-5233E2734A9C}"/>
          </ac:spMkLst>
        </pc:spChg>
        <pc:spChg chg="mod">
          <ac:chgData name="Randell, Kimberly, A" userId="e75e14dc-489e-4abf-a9b2-370b9336489b" providerId="ADAL" clId="{E57A7410-FCD4-4D83-8A3F-139B5FEB9D68}" dt="2022-04-04T20:29:01.576" v="3176" actId="14"/>
          <ac:spMkLst>
            <pc:docMk/>
            <pc:sldMk cId="2200008009" sldId="289"/>
            <ac:spMk id="3" creationId="{DA084A3B-743C-41A6-AD0D-0D18D7E99C4D}"/>
          </ac:spMkLst>
        </pc:spChg>
        <pc:picChg chg="add mod">
          <ac:chgData name="Randell, Kimberly, A" userId="e75e14dc-489e-4abf-a9b2-370b9336489b" providerId="ADAL" clId="{E57A7410-FCD4-4D83-8A3F-139B5FEB9D68}" dt="2022-04-04T20:25:08.402" v="3107" actId="1035"/>
          <ac:picMkLst>
            <pc:docMk/>
            <pc:sldMk cId="2200008009" sldId="289"/>
            <ac:picMk id="4" creationId="{3050EECC-8B8C-4779-B462-86B089CAD0AB}"/>
          </ac:picMkLst>
        </pc:picChg>
        <pc:picChg chg="add mod">
          <ac:chgData name="Randell, Kimberly, A" userId="e75e14dc-489e-4abf-a9b2-370b9336489b" providerId="ADAL" clId="{E57A7410-FCD4-4D83-8A3F-139B5FEB9D68}" dt="2022-04-04T20:28:40.963" v="3134" actId="1076"/>
          <ac:picMkLst>
            <pc:docMk/>
            <pc:sldMk cId="2200008009" sldId="289"/>
            <ac:picMk id="5" creationId="{D94315C8-90CF-4158-B168-8F3A02D6EE2C}"/>
          </ac:picMkLst>
        </pc:picChg>
        <pc:picChg chg="add del mod">
          <ac:chgData name="Randell, Kimberly, A" userId="e75e14dc-489e-4abf-a9b2-370b9336489b" providerId="ADAL" clId="{E57A7410-FCD4-4D83-8A3F-139B5FEB9D68}" dt="2022-04-04T20:19:36.371" v="3022" actId="478"/>
          <ac:picMkLst>
            <pc:docMk/>
            <pc:sldMk cId="2200008009" sldId="289"/>
            <ac:picMk id="7" creationId="{6DDAD4E7-C051-4DB0-93B6-1A4E58D492D1}"/>
          </ac:picMkLst>
        </pc:picChg>
        <pc:picChg chg="add mod">
          <ac:chgData name="Randell, Kimberly, A" userId="e75e14dc-489e-4abf-a9b2-370b9336489b" providerId="ADAL" clId="{E57A7410-FCD4-4D83-8A3F-139B5FEB9D68}" dt="2022-04-04T20:19:45.972" v="3026" actId="14100"/>
          <ac:picMkLst>
            <pc:docMk/>
            <pc:sldMk cId="2200008009" sldId="289"/>
            <ac:picMk id="9" creationId="{A125FF01-06AF-4B11-8A2A-D1997BBC2CCE}"/>
          </ac:picMkLst>
        </pc:picChg>
        <pc:picChg chg="add mod">
          <ac:chgData name="Randell, Kimberly, A" userId="e75e14dc-489e-4abf-a9b2-370b9336489b" providerId="ADAL" clId="{E57A7410-FCD4-4D83-8A3F-139B5FEB9D68}" dt="2022-04-04T20:28:36.124" v="3132" actId="1076"/>
          <ac:picMkLst>
            <pc:docMk/>
            <pc:sldMk cId="2200008009" sldId="289"/>
            <ac:picMk id="11" creationId="{F74A9FB8-57D9-43AD-B3BC-6DF6F37F65BE}"/>
          </ac:picMkLst>
        </pc:picChg>
      </pc:sldChg>
      <pc:sldChg chg="addSp delSp modSp new mod">
        <pc:chgData name="Randell, Kimberly, A" userId="e75e14dc-489e-4abf-a9b2-370b9336489b" providerId="ADAL" clId="{E57A7410-FCD4-4D83-8A3F-139B5FEB9D68}" dt="2022-04-04T20:29:30.543" v="3178" actId="1076"/>
        <pc:sldMkLst>
          <pc:docMk/>
          <pc:sldMk cId="304840184" sldId="290"/>
        </pc:sldMkLst>
        <pc:spChg chg="mod">
          <ac:chgData name="Randell, Kimberly, A" userId="e75e14dc-489e-4abf-a9b2-370b9336489b" providerId="ADAL" clId="{E57A7410-FCD4-4D83-8A3F-139B5FEB9D68}" dt="2022-04-04T20:21:55.587" v="3063" actId="20577"/>
          <ac:spMkLst>
            <pc:docMk/>
            <pc:sldMk cId="304840184" sldId="290"/>
            <ac:spMk id="2" creationId="{2084AF68-6C8F-483B-8460-F2896A2FF0B5}"/>
          </ac:spMkLst>
        </pc:spChg>
        <pc:spChg chg="del">
          <ac:chgData name="Randell, Kimberly, A" userId="e75e14dc-489e-4abf-a9b2-370b9336489b" providerId="ADAL" clId="{E57A7410-FCD4-4D83-8A3F-139B5FEB9D68}" dt="2022-04-04T20:21:58.884" v="3064" actId="478"/>
          <ac:spMkLst>
            <pc:docMk/>
            <pc:sldMk cId="304840184" sldId="290"/>
            <ac:spMk id="3" creationId="{E20875D1-0020-43AB-B2CB-474E5DB3583C}"/>
          </ac:spMkLst>
        </pc:spChg>
        <pc:picChg chg="add mod">
          <ac:chgData name="Randell, Kimberly, A" userId="e75e14dc-489e-4abf-a9b2-370b9336489b" providerId="ADAL" clId="{E57A7410-FCD4-4D83-8A3F-139B5FEB9D68}" dt="2022-04-04T20:29:26.956" v="3177" actId="1076"/>
          <ac:picMkLst>
            <pc:docMk/>
            <pc:sldMk cId="304840184" sldId="290"/>
            <ac:picMk id="5" creationId="{9A0A90E9-13BC-4254-B790-329FE2D4F566}"/>
          </ac:picMkLst>
        </pc:picChg>
        <pc:picChg chg="add mod">
          <ac:chgData name="Randell, Kimberly, A" userId="e75e14dc-489e-4abf-a9b2-370b9336489b" providerId="ADAL" clId="{E57A7410-FCD4-4D83-8A3F-139B5FEB9D68}" dt="2022-04-04T20:23:20.509" v="3069" actId="1076"/>
          <ac:picMkLst>
            <pc:docMk/>
            <pc:sldMk cId="304840184" sldId="290"/>
            <ac:picMk id="7" creationId="{843EE13A-A13B-4942-BAB0-B9054B7EB176}"/>
          </ac:picMkLst>
        </pc:picChg>
        <pc:picChg chg="add mod">
          <ac:chgData name="Randell, Kimberly, A" userId="e75e14dc-489e-4abf-a9b2-370b9336489b" providerId="ADAL" clId="{E57A7410-FCD4-4D83-8A3F-139B5FEB9D68}" dt="2022-04-04T20:23:55.064" v="3072" actId="14100"/>
          <ac:picMkLst>
            <pc:docMk/>
            <pc:sldMk cId="304840184" sldId="290"/>
            <ac:picMk id="9" creationId="{97A2B7B6-55FB-4A3B-BF94-02287DD65168}"/>
          </ac:picMkLst>
        </pc:picChg>
        <pc:picChg chg="add mod modCrop">
          <ac:chgData name="Randell, Kimberly, A" userId="e75e14dc-489e-4abf-a9b2-370b9336489b" providerId="ADAL" clId="{E57A7410-FCD4-4D83-8A3F-139B5FEB9D68}" dt="2022-04-04T20:29:30.543" v="3178" actId="1076"/>
          <ac:picMkLst>
            <pc:docMk/>
            <pc:sldMk cId="304840184" sldId="290"/>
            <ac:picMk id="11" creationId="{F973D7FC-A64D-4C2E-B426-3DB7A8CB1AD4}"/>
          </ac:picMkLst>
        </pc:picChg>
        <pc:picChg chg="add mod">
          <ac:chgData name="Randell, Kimberly, A" userId="e75e14dc-489e-4abf-a9b2-370b9336489b" providerId="ADAL" clId="{E57A7410-FCD4-4D83-8A3F-139B5FEB9D68}" dt="2022-04-04T20:27:02.825" v="3128" actId="1076"/>
          <ac:picMkLst>
            <pc:docMk/>
            <pc:sldMk cId="304840184" sldId="290"/>
            <ac:picMk id="12" creationId="{E26E18E5-69A1-4EB2-A228-B43FEBF2C063}"/>
          </ac:picMkLst>
        </pc:picChg>
        <pc:picChg chg="add mod">
          <ac:chgData name="Randell, Kimberly, A" userId="e75e14dc-489e-4abf-a9b2-370b9336489b" providerId="ADAL" clId="{E57A7410-FCD4-4D83-8A3F-139B5FEB9D68}" dt="2022-04-04T20:26:54.130" v="3125" actId="1076"/>
          <ac:picMkLst>
            <pc:docMk/>
            <pc:sldMk cId="304840184" sldId="290"/>
            <ac:picMk id="13" creationId="{44062596-E9A7-45F2-961E-D94C18840E18}"/>
          </ac:picMkLst>
        </pc:picChg>
        <pc:picChg chg="add mod">
          <ac:chgData name="Randell, Kimberly, A" userId="e75e14dc-489e-4abf-a9b2-370b9336489b" providerId="ADAL" clId="{E57A7410-FCD4-4D83-8A3F-139B5FEB9D68}" dt="2022-04-04T20:27:06.421" v="3129" actId="1076"/>
          <ac:picMkLst>
            <pc:docMk/>
            <pc:sldMk cId="304840184" sldId="290"/>
            <ac:picMk id="15" creationId="{3FE40ADA-92AA-4B7E-B405-479ECD9C562B}"/>
          </ac:picMkLst>
        </pc:picChg>
      </pc:sldChg>
      <pc:sldChg chg="addSp delSp modSp new mod setBg">
        <pc:chgData name="Randell, Kimberly, A" userId="e75e14dc-489e-4abf-a9b2-370b9336489b" providerId="ADAL" clId="{E57A7410-FCD4-4D83-8A3F-139B5FEB9D68}" dt="2022-04-04T20:38:00.683" v="4133" actId="26606"/>
        <pc:sldMkLst>
          <pc:docMk/>
          <pc:sldMk cId="1423809149" sldId="291"/>
        </pc:sldMkLst>
        <pc:spChg chg="mod">
          <ac:chgData name="Randell, Kimberly, A" userId="e75e14dc-489e-4abf-a9b2-370b9336489b" providerId="ADAL" clId="{E57A7410-FCD4-4D83-8A3F-139B5FEB9D68}" dt="2022-04-04T20:38:00.683" v="4133" actId="26606"/>
          <ac:spMkLst>
            <pc:docMk/>
            <pc:sldMk cId="1423809149" sldId="291"/>
            <ac:spMk id="2" creationId="{074B03D2-46D6-42E3-A5DA-A313CEE3B433}"/>
          </ac:spMkLst>
        </pc:spChg>
        <pc:spChg chg="del">
          <ac:chgData name="Randell, Kimberly, A" userId="e75e14dc-489e-4abf-a9b2-370b9336489b" providerId="ADAL" clId="{E57A7410-FCD4-4D83-8A3F-139B5FEB9D68}" dt="2022-04-04T20:37:58.915" v="4132" actId="478"/>
          <ac:spMkLst>
            <pc:docMk/>
            <pc:sldMk cId="1423809149" sldId="291"/>
            <ac:spMk id="3" creationId="{48A6C7A7-1012-4E3C-B912-79F0B3403F52}"/>
          </ac:spMkLst>
        </pc:spChg>
        <pc:spChg chg="add">
          <ac:chgData name="Randell, Kimberly, A" userId="e75e14dc-489e-4abf-a9b2-370b9336489b" providerId="ADAL" clId="{E57A7410-FCD4-4D83-8A3F-139B5FEB9D68}" dt="2022-04-04T20:38:00.683" v="4133" actId="26606"/>
          <ac:spMkLst>
            <pc:docMk/>
            <pc:sldMk cId="1423809149" sldId="291"/>
            <ac:spMk id="7" creationId="{C162DF2A-64D1-4AA9-BA42-8A4063EADE09}"/>
          </ac:spMkLst>
        </pc:spChg>
        <pc:spChg chg="add">
          <ac:chgData name="Randell, Kimberly, A" userId="e75e14dc-489e-4abf-a9b2-370b9336489b" providerId="ADAL" clId="{E57A7410-FCD4-4D83-8A3F-139B5FEB9D68}" dt="2022-04-04T20:38:00.683" v="4133" actId="26606"/>
          <ac:spMkLst>
            <pc:docMk/>
            <pc:sldMk cId="1423809149" sldId="291"/>
            <ac:spMk id="9" creationId="{5D7C1373-63AF-4A75-909E-990E05356670}"/>
          </ac:spMkLst>
        </pc:spChg>
        <pc:spChg chg="add">
          <ac:chgData name="Randell, Kimberly, A" userId="e75e14dc-489e-4abf-a9b2-370b9336489b" providerId="ADAL" clId="{E57A7410-FCD4-4D83-8A3F-139B5FEB9D68}" dt="2022-04-04T20:38:00.683" v="4133" actId="26606"/>
          <ac:spMkLst>
            <pc:docMk/>
            <pc:sldMk cId="1423809149" sldId="291"/>
            <ac:spMk id="11" creationId="{90EB472E-7CA6-4C2D-81E9-CD39A44F0B83}"/>
          </ac:spMkLst>
        </pc:spChg>
        <pc:spChg chg="add">
          <ac:chgData name="Randell, Kimberly, A" userId="e75e14dc-489e-4abf-a9b2-370b9336489b" providerId="ADAL" clId="{E57A7410-FCD4-4D83-8A3F-139B5FEB9D68}" dt="2022-04-04T20:38:00.683" v="4133" actId="26606"/>
          <ac:spMkLst>
            <pc:docMk/>
            <pc:sldMk cId="1423809149" sldId="291"/>
            <ac:spMk id="13" creationId="{AE0A0486-F672-4FEF-A0A9-E6C3B7E3A545}"/>
          </ac:spMkLst>
        </pc:spChg>
        <pc:spChg chg="add">
          <ac:chgData name="Randell, Kimberly, A" userId="e75e14dc-489e-4abf-a9b2-370b9336489b" providerId="ADAL" clId="{E57A7410-FCD4-4D83-8A3F-139B5FEB9D68}" dt="2022-04-04T20:38:00.683" v="4133" actId="26606"/>
          <ac:spMkLst>
            <pc:docMk/>
            <pc:sldMk cId="1423809149" sldId="291"/>
            <ac:spMk id="15" creationId="{4689BC21-5566-4B70-91EA-44B4299CB337}"/>
          </ac:spMkLst>
        </pc:spChg>
        <pc:spChg chg="add">
          <ac:chgData name="Randell, Kimberly, A" userId="e75e14dc-489e-4abf-a9b2-370b9336489b" providerId="ADAL" clId="{E57A7410-FCD4-4D83-8A3F-139B5FEB9D68}" dt="2022-04-04T20:38:00.683" v="4133" actId="26606"/>
          <ac:spMkLst>
            <pc:docMk/>
            <pc:sldMk cId="1423809149" sldId="291"/>
            <ac:spMk id="17" creationId="{7F1FCE6A-97BC-41EB-809A-50936E0F940B}"/>
          </ac:spMkLst>
        </pc:spChg>
      </pc:sldChg>
      <pc:sldChg chg="new del">
        <pc:chgData name="Randell, Kimberly, A" userId="e75e14dc-489e-4abf-a9b2-370b9336489b" providerId="ADAL" clId="{E57A7410-FCD4-4D83-8A3F-139B5FEB9D68}" dt="2022-04-04T20:30:59.282" v="3212" actId="680"/>
        <pc:sldMkLst>
          <pc:docMk/>
          <pc:sldMk cId="2492364614" sldId="291"/>
        </pc:sldMkLst>
      </pc:sldChg>
      <pc:sldChg chg="new del">
        <pc:chgData name="Randell, Kimberly, A" userId="e75e14dc-489e-4abf-a9b2-370b9336489b" providerId="ADAL" clId="{E57A7410-FCD4-4D83-8A3F-139B5FEB9D68}" dt="2022-04-04T20:32:00.035" v="3373" actId="680"/>
        <pc:sldMkLst>
          <pc:docMk/>
          <pc:sldMk cId="881293237" sldId="292"/>
        </pc:sldMkLst>
      </pc:sldChg>
      <pc:sldChg chg="modSp new mod">
        <pc:chgData name="Randell, Kimberly, A" userId="e75e14dc-489e-4abf-a9b2-370b9336489b" providerId="ADAL" clId="{E57A7410-FCD4-4D83-8A3F-139B5FEB9D68}" dt="2022-04-04T20:41:48.260" v="4218" actId="20577"/>
        <pc:sldMkLst>
          <pc:docMk/>
          <pc:sldMk cId="2289174165" sldId="292"/>
        </pc:sldMkLst>
        <pc:spChg chg="mod">
          <ac:chgData name="Randell, Kimberly, A" userId="e75e14dc-489e-4abf-a9b2-370b9336489b" providerId="ADAL" clId="{E57A7410-FCD4-4D83-8A3F-139B5FEB9D68}" dt="2022-04-04T20:32:14.878" v="3417" actId="20577"/>
          <ac:spMkLst>
            <pc:docMk/>
            <pc:sldMk cId="2289174165" sldId="292"/>
            <ac:spMk id="2" creationId="{2CC7B2A9-8CA2-4630-A027-5BFC525198ED}"/>
          </ac:spMkLst>
        </pc:spChg>
        <pc:spChg chg="mod">
          <ac:chgData name="Randell, Kimberly, A" userId="e75e14dc-489e-4abf-a9b2-370b9336489b" providerId="ADAL" clId="{E57A7410-FCD4-4D83-8A3F-139B5FEB9D68}" dt="2022-04-04T20:41:48.260" v="4218" actId="20577"/>
          <ac:spMkLst>
            <pc:docMk/>
            <pc:sldMk cId="2289174165" sldId="292"/>
            <ac:spMk id="3" creationId="{FD7EC691-8C96-464A-A219-ED27209C25F3}"/>
          </ac:spMkLst>
        </pc:spChg>
      </pc:sldChg>
      <pc:sldChg chg="addSp delSp modSp new mod setBg">
        <pc:chgData name="Randell, Kimberly, A" userId="e75e14dc-489e-4abf-a9b2-370b9336489b" providerId="ADAL" clId="{E57A7410-FCD4-4D83-8A3F-139B5FEB9D68}" dt="2022-04-04T20:45:55.305" v="4552" actId="20577"/>
        <pc:sldMkLst>
          <pc:docMk/>
          <pc:sldMk cId="2037549697" sldId="293"/>
        </pc:sldMkLst>
        <pc:spChg chg="mod">
          <ac:chgData name="Randell, Kimberly, A" userId="e75e14dc-489e-4abf-a9b2-370b9336489b" providerId="ADAL" clId="{E57A7410-FCD4-4D83-8A3F-139B5FEB9D68}" dt="2022-04-04T20:44:43.117" v="4431" actId="14100"/>
          <ac:spMkLst>
            <pc:docMk/>
            <pc:sldMk cId="2037549697" sldId="293"/>
            <ac:spMk id="2" creationId="{7EE81E8E-33C6-4EB4-8247-097B81911039}"/>
          </ac:spMkLst>
        </pc:spChg>
        <pc:spChg chg="mod">
          <ac:chgData name="Randell, Kimberly, A" userId="e75e14dc-489e-4abf-a9b2-370b9336489b" providerId="ADAL" clId="{E57A7410-FCD4-4D83-8A3F-139B5FEB9D68}" dt="2022-04-04T20:45:55.305" v="4552" actId="20577"/>
          <ac:spMkLst>
            <pc:docMk/>
            <pc:sldMk cId="2037549697" sldId="293"/>
            <ac:spMk id="3" creationId="{61DAE8C3-1BF0-4EA7-B87B-02A084A14A68}"/>
          </ac:spMkLst>
        </pc:spChg>
        <pc:spChg chg="add del">
          <ac:chgData name="Randell, Kimberly, A" userId="e75e14dc-489e-4abf-a9b2-370b9336489b" providerId="ADAL" clId="{E57A7410-FCD4-4D83-8A3F-139B5FEB9D68}" dt="2022-04-04T20:44:12.976" v="4426" actId="26606"/>
          <ac:spMkLst>
            <pc:docMk/>
            <pc:sldMk cId="2037549697" sldId="293"/>
            <ac:spMk id="71" creationId="{13577A01-3DD8-4E33-BEE1-3065F7E6FB2F}"/>
          </ac:spMkLst>
        </pc:spChg>
        <pc:picChg chg="add mod">
          <ac:chgData name="Randell, Kimberly, A" userId="e75e14dc-489e-4abf-a9b2-370b9336489b" providerId="ADAL" clId="{E57A7410-FCD4-4D83-8A3F-139B5FEB9D68}" dt="2022-04-04T20:45:17.907" v="4473" actId="1035"/>
          <ac:picMkLst>
            <pc:docMk/>
            <pc:sldMk cId="2037549697" sldId="293"/>
            <ac:picMk id="1026" creationId="{F56DB7B3-D064-4FE4-8CD2-BC6489D93201}"/>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B082D-B53B-4C32-9EF0-6AB9330B79DB}" type="doc">
      <dgm:prSet loTypeId="urn:microsoft.com/office/officeart/2005/8/layout/list1" loCatId="list" qsTypeId="urn:microsoft.com/office/officeart/2005/8/quickstyle/simple2" qsCatId="simple" csTypeId="urn:microsoft.com/office/officeart/2005/8/colors/accent5_2" csCatId="accent5" phldr="1"/>
      <dgm:spPr/>
      <dgm:t>
        <a:bodyPr/>
        <a:lstStyle/>
        <a:p>
          <a:endParaRPr lang="en-US"/>
        </a:p>
      </dgm:t>
    </dgm:pt>
    <dgm:pt modelId="{5BF11A19-5C99-4F20-800C-23571D549D84}">
      <dgm:prSet/>
      <dgm:spPr>
        <a:solidFill>
          <a:schemeClr val="accent1">
            <a:lumMod val="40000"/>
            <a:lumOff val="60000"/>
          </a:schemeClr>
        </a:solidFill>
      </dgm:spPr>
      <dgm:t>
        <a:bodyPr/>
        <a:lstStyle/>
        <a:p>
          <a:r>
            <a:rPr lang="en-US" b="1" dirty="0">
              <a:solidFill>
                <a:schemeClr val="tx1"/>
              </a:solidFill>
            </a:rPr>
            <a:t>Holistic, trauma-informed approach</a:t>
          </a:r>
        </a:p>
      </dgm:t>
    </dgm:pt>
    <dgm:pt modelId="{D50ED2FC-45A6-4ADE-B87A-8235EEB208A4}" type="parTrans" cxnId="{45184A34-5930-4A41-8AB5-7E25C90C1931}">
      <dgm:prSet/>
      <dgm:spPr/>
      <dgm:t>
        <a:bodyPr/>
        <a:lstStyle/>
        <a:p>
          <a:endParaRPr lang="en-US"/>
        </a:p>
      </dgm:t>
    </dgm:pt>
    <dgm:pt modelId="{1301EC15-73C5-4DD3-A96D-477FE4DB28E7}" type="sibTrans" cxnId="{45184A34-5930-4A41-8AB5-7E25C90C1931}">
      <dgm:prSet/>
      <dgm:spPr/>
      <dgm:t>
        <a:bodyPr/>
        <a:lstStyle/>
        <a:p>
          <a:endParaRPr lang="en-US"/>
        </a:p>
      </dgm:t>
    </dgm:pt>
    <dgm:pt modelId="{0FA4429B-FFC9-42B8-8068-6AC690A972AD}">
      <dgm:prSet/>
      <dgm:spPr>
        <a:solidFill>
          <a:schemeClr val="accent1">
            <a:lumMod val="40000"/>
            <a:lumOff val="60000"/>
          </a:schemeClr>
        </a:solidFill>
      </dgm:spPr>
      <dgm:t>
        <a:bodyPr/>
        <a:lstStyle/>
        <a:p>
          <a:r>
            <a:rPr lang="en-US" b="1" dirty="0">
              <a:solidFill>
                <a:schemeClr val="tx1"/>
              </a:solidFill>
            </a:rPr>
            <a:t>Resilience is universal</a:t>
          </a:r>
        </a:p>
      </dgm:t>
    </dgm:pt>
    <dgm:pt modelId="{6EF50ACA-0B5F-4ED6-96E5-2B54A59423CB}" type="parTrans" cxnId="{F1E8CF03-219D-496D-AD75-7546DB474B5B}">
      <dgm:prSet/>
      <dgm:spPr/>
      <dgm:t>
        <a:bodyPr/>
        <a:lstStyle/>
        <a:p>
          <a:endParaRPr lang="en-US"/>
        </a:p>
      </dgm:t>
    </dgm:pt>
    <dgm:pt modelId="{F096B925-96FD-4CD2-BE5E-6450152A82B5}" type="sibTrans" cxnId="{F1E8CF03-219D-496D-AD75-7546DB474B5B}">
      <dgm:prSet/>
      <dgm:spPr/>
      <dgm:t>
        <a:bodyPr/>
        <a:lstStyle/>
        <a:p>
          <a:endParaRPr lang="en-US"/>
        </a:p>
      </dgm:t>
    </dgm:pt>
    <dgm:pt modelId="{A10A3190-57A2-4269-9075-38A957A638E6}">
      <dgm:prSet/>
      <dgm:spPr>
        <a:solidFill>
          <a:schemeClr val="accent1">
            <a:lumMod val="40000"/>
            <a:lumOff val="60000"/>
          </a:schemeClr>
        </a:solidFill>
      </dgm:spPr>
      <dgm:t>
        <a:bodyPr/>
        <a:lstStyle/>
        <a:p>
          <a:r>
            <a:rPr lang="en-US" b="1" dirty="0">
              <a:solidFill>
                <a:schemeClr val="tx1"/>
              </a:solidFill>
            </a:rPr>
            <a:t>Healing occurs within relationships</a:t>
          </a:r>
        </a:p>
      </dgm:t>
    </dgm:pt>
    <dgm:pt modelId="{846AE477-A77C-40D7-8415-C90DB9534FE4}" type="parTrans" cxnId="{E9DE51D7-B51F-4ED4-BF6A-8B769B46C3E8}">
      <dgm:prSet/>
      <dgm:spPr/>
      <dgm:t>
        <a:bodyPr/>
        <a:lstStyle/>
        <a:p>
          <a:endParaRPr lang="en-US"/>
        </a:p>
      </dgm:t>
    </dgm:pt>
    <dgm:pt modelId="{0E1C39D7-D449-4F0B-A526-7A98AC15C787}" type="sibTrans" cxnId="{E9DE51D7-B51F-4ED4-BF6A-8B769B46C3E8}">
      <dgm:prSet/>
      <dgm:spPr/>
      <dgm:t>
        <a:bodyPr/>
        <a:lstStyle/>
        <a:p>
          <a:endParaRPr lang="en-US"/>
        </a:p>
      </dgm:t>
    </dgm:pt>
    <dgm:pt modelId="{73D1F741-1B3C-4E8C-8D53-B4589B9CA4FC}">
      <dgm:prSet/>
      <dgm:spPr>
        <a:solidFill>
          <a:schemeClr val="accent1">
            <a:lumMod val="40000"/>
            <a:lumOff val="60000"/>
          </a:schemeClr>
        </a:solidFill>
      </dgm:spPr>
      <dgm:t>
        <a:bodyPr/>
        <a:lstStyle/>
        <a:p>
          <a:r>
            <a:rPr lang="en-US" b="1" dirty="0">
              <a:solidFill>
                <a:schemeClr val="tx1"/>
              </a:solidFill>
            </a:rPr>
            <a:t>Healing occurs collectively</a:t>
          </a:r>
        </a:p>
      </dgm:t>
    </dgm:pt>
    <dgm:pt modelId="{1700ECC2-1818-42E0-AF1F-F2F71515DAF9}" type="parTrans" cxnId="{6E4B0627-192C-4C9E-BE46-494293EEB12F}">
      <dgm:prSet/>
      <dgm:spPr/>
      <dgm:t>
        <a:bodyPr/>
        <a:lstStyle/>
        <a:p>
          <a:endParaRPr lang="en-US"/>
        </a:p>
      </dgm:t>
    </dgm:pt>
    <dgm:pt modelId="{BFCF4B0C-7E63-466A-9AF5-4A16930204D6}" type="sibTrans" cxnId="{6E4B0627-192C-4C9E-BE46-494293EEB12F}">
      <dgm:prSet/>
      <dgm:spPr/>
      <dgm:t>
        <a:bodyPr/>
        <a:lstStyle/>
        <a:p>
          <a:endParaRPr lang="en-US"/>
        </a:p>
      </dgm:t>
    </dgm:pt>
    <dgm:pt modelId="{4286E102-3BE3-43BE-B04B-95C3423ED970}">
      <dgm:prSet/>
      <dgm:spPr/>
      <dgm:t>
        <a:bodyPr/>
        <a:lstStyle/>
        <a:p>
          <a:r>
            <a:rPr lang="en-US"/>
            <a:t>Culture</a:t>
          </a:r>
        </a:p>
      </dgm:t>
    </dgm:pt>
    <dgm:pt modelId="{0C5E850D-577A-4BCC-A679-FFB771602D44}" type="parTrans" cxnId="{7E980638-2095-4AA2-A18A-FD3F13FEC7E2}">
      <dgm:prSet/>
      <dgm:spPr/>
      <dgm:t>
        <a:bodyPr/>
        <a:lstStyle/>
        <a:p>
          <a:endParaRPr lang="en-US"/>
        </a:p>
      </dgm:t>
    </dgm:pt>
    <dgm:pt modelId="{731BE3FC-0025-4292-9F2C-3853582D5D75}" type="sibTrans" cxnId="{7E980638-2095-4AA2-A18A-FD3F13FEC7E2}">
      <dgm:prSet/>
      <dgm:spPr/>
      <dgm:t>
        <a:bodyPr/>
        <a:lstStyle/>
        <a:p>
          <a:endParaRPr lang="en-US"/>
        </a:p>
      </dgm:t>
    </dgm:pt>
    <dgm:pt modelId="{9926CEFA-4435-4772-88B9-67C4BD0CD59C}">
      <dgm:prSet/>
      <dgm:spPr/>
      <dgm:t>
        <a:bodyPr/>
        <a:lstStyle/>
        <a:p>
          <a:r>
            <a:rPr lang="en-US"/>
            <a:t>Spirituality</a:t>
          </a:r>
        </a:p>
      </dgm:t>
    </dgm:pt>
    <dgm:pt modelId="{90AE6A41-9F97-4579-AC96-17598381A84E}" type="parTrans" cxnId="{6CE2BC0D-B356-4C69-995F-6B8C98B5B5B0}">
      <dgm:prSet/>
      <dgm:spPr/>
      <dgm:t>
        <a:bodyPr/>
        <a:lstStyle/>
        <a:p>
          <a:endParaRPr lang="en-US"/>
        </a:p>
      </dgm:t>
    </dgm:pt>
    <dgm:pt modelId="{C2AF3F1B-3542-48B3-A368-8F926E49E868}" type="sibTrans" cxnId="{6CE2BC0D-B356-4C69-995F-6B8C98B5B5B0}">
      <dgm:prSet/>
      <dgm:spPr/>
      <dgm:t>
        <a:bodyPr/>
        <a:lstStyle/>
        <a:p>
          <a:endParaRPr lang="en-US"/>
        </a:p>
      </dgm:t>
    </dgm:pt>
    <dgm:pt modelId="{361CBD32-E500-496F-9AF3-8A7B73D8BA43}">
      <dgm:prSet/>
      <dgm:spPr/>
      <dgm:t>
        <a:bodyPr/>
        <a:lstStyle/>
        <a:p>
          <a:r>
            <a:rPr lang="en-US"/>
            <a:t>Civic action</a:t>
          </a:r>
        </a:p>
      </dgm:t>
    </dgm:pt>
    <dgm:pt modelId="{B946E52B-5FFB-4E47-8AEA-0B68301AE849}" type="parTrans" cxnId="{4B081ED8-3D26-4BAE-B181-012438937B1B}">
      <dgm:prSet/>
      <dgm:spPr/>
      <dgm:t>
        <a:bodyPr/>
        <a:lstStyle/>
        <a:p>
          <a:endParaRPr lang="en-US"/>
        </a:p>
      </dgm:t>
    </dgm:pt>
    <dgm:pt modelId="{29D77C51-8ED9-45C0-844F-D7F16AA31D20}" type="sibTrans" cxnId="{4B081ED8-3D26-4BAE-B181-012438937B1B}">
      <dgm:prSet/>
      <dgm:spPr/>
      <dgm:t>
        <a:bodyPr/>
        <a:lstStyle/>
        <a:p>
          <a:endParaRPr lang="en-US"/>
        </a:p>
      </dgm:t>
    </dgm:pt>
    <dgm:pt modelId="{3E322BE3-6DDC-4389-BDC7-FF6199B51541}" type="pres">
      <dgm:prSet presAssocID="{87DB082D-B53B-4C32-9EF0-6AB9330B79DB}" presName="linear" presStyleCnt="0">
        <dgm:presLayoutVars>
          <dgm:dir/>
          <dgm:animLvl val="lvl"/>
          <dgm:resizeHandles val="exact"/>
        </dgm:presLayoutVars>
      </dgm:prSet>
      <dgm:spPr/>
    </dgm:pt>
    <dgm:pt modelId="{31DF9E4C-3804-42F8-9F10-E6B7FD15AA8C}" type="pres">
      <dgm:prSet presAssocID="{5BF11A19-5C99-4F20-800C-23571D549D84}" presName="parentLin" presStyleCnt="0"/>
      <dgm:spPr/>
    </dgm:pt>
    <dgm:pt modelId="{606F04AB-9F5A-4B1A-8358-8250B256906F}" type="pres">
      <dgm:prSet presAssocID="{5BF11A19-5C99-4F20-800C-23571D549D84}" presName="parentLeftMargin" presStyleLbl="node1" presStyleIdx="0" presStyleCnt="4"/>
      <dgm:spPr/>
    </dgm:pt>
    <dgm:pt modelId="{EA5F1ED5-6788-4652-B689-8DAC07954519}" type="pres">
      <dgm:prSet presAssocID="{5BF11A19-5C99-4F20-800C-23571D549D84}" presName="parentText" presStyleLbl="node1" presStyleIdx="0" presStyleCnt="4">
        <dgm:presLayoutVars>
          <dgm:chMax val="0"/>
          <dgm:bulletEnabled val="1"/>
        </dgm:presLayoutVars>
      </dgm:prSet>
      <dgm:spPr/>
    </dgm:pt>
    <dgm:pt modelId="{978B7520-13C7-46F3-A030-D45E4313C9C4}" type="pres">
      <dgm:prSet presAssocID="{5BF11A19-5C99-4F20-800C-23571D549D84}" presName="negativeSpace" presStyleCnt="0"/>
      <dgm:spPr/>
    </dgm:pt>
    <dgm:pt modelId="{F62CD5C9-8003-43B8-8766-F9424956DE3E}" type="pres">
      <dgm:prSet presAssocID="{5BF11A19-5C99-4F20-800C-23571D549D84}" presName="childText" presStyleLbl="conFgAcc1" presStyleIdx="0" presStyleCnt="4">
        <dgm:presLayoutVars>
          <dgm:bulletEnabled val="1"/>
        </dgm:presLayoutVars>
      </dgm:prSet>
      <dgm:spPr/>
    </dgm:pt>
    <dgm:pt modelId="{859559C6-5B26-41A7-B8F1-A129E6FFB02E}" type="pres">
      <dgm:prSet presAssocID="{1301EC15-73C5-4DD3-A96D-477FE4DB28E7}" presName="spaceBetweenRectangles" presStyleCnt="0"/>
      <dgm:spPr/>
    </dgm:pt>
    <dgm:pt modelId="{E9D2137B-4DF0-4FC5-BFC9-46071F2A0FCE}" type="pres">
      <dgm:prSet presAssocID="{0FA4429B-FFC9-42B8-8068-6AC690A972AD}" presName="parentLin" presStyleCnt="0"/>
      <dgm:spPr/>
    </dgm:pt>
    <dgm:pt modelId="{0C2E2E15-CDC4-48EC-A2FB-85E9631785CE}" type="pres">
      <dgm:prSet presAssocID="{0FA4429B-FFC9-42B8-8068-6AC690A972AD}" presName="parentLeftMargin" presStyleLbl="node1" presStyleIdx="0" presStyleCnt="4"/>
      <dgm:spPr/>
    </dgm:pt>
    <dgm:pt modelId="{A8F3A5D1-F23B-47A1-8BBB-2935DA02BA4A}" type="pres">
      <dgm:prSet presAssocID="{0FA4429B-FFC9-42B8-8068-6AC690A972AD}" presName="parentText" presStyleLbl="node1" presStyleIdx="1" presStyleCnt="4">
        <dgm:presLayoutVars>
          <dgm:chMax val="0"/>
          <dgm:bulletEnabled val="1"/>
        </dgm:presLayoutVars>
      </dgm:prSet>
      <dgm:spPr/>
    </dgm:pt>
    <dgm:pt modelId="{5F4F7684-E0C8-44F7-9C6C-8941ADE3AD02}" type="pres">
      <dgm:prSet presAssocID="{0FA4429B-FFC9-42B8-8068-6AC690A972AD}" presName="negativeSpace" presStyleCnt="0"/>
      <dgm:spPr/>
    </dgm:pt>
    <dgm:pt modelId="{10586FA2-11B5-454B-AA8A-DC7A73937ECD}" type="pres">
      <dgm:prSet presAssocID="{0FA4429B-FFC9-42B8-8068-6AC690A972AD}" presName="childText" presStyleLbl="conFgAcc1" presStyleIdx="1" presStyleCnt="4">
        <dgm:presLayoutVars>
          <dgm:bulletEnabled val="1"/>
        </dgm:presLayoutVars>
      </dgm:prSet>
      <dgm:spPr/>
    </dgm:pt>
    <dgm:pt modelId="{48243568-9EF1-4E26-B773-1CDAAF65299A}" type="pres">
      <dgm:prSet presAssocID="{F096B925-96FD-4CD2-BE5E-6450152A82B5}" presName="spaceBetweenRectangles" presStyleCnt="0"/>
      <dgm:spPr/>
    </dgm:pt>
    <dgm:pt modelId="{214E2FD7-9E67-4F3C-9AF4-AE94E766DE57}" type="pres">
      <dgm:prSet presAssocID="{A10A3190-57A2-4269-9075-38A957A638E6}" presName="parentLin" presStyleCnt="0"/>
      <dgm:spPr/>
    </dgm:pt>
    <dgm:pt modelId="{8C1065D1-D78B-4A59-967E-4BB2B8ECBBF7}" type="pres">
      <dgm:prSet presAssocID="{A10A3190-57A2-4269-9075-38A957A638E6}" presName="parentLeftMargin" presStyleLbl="node1" presStyleIdx="1" presStyleCnt="4"/>
      <dgm:spPr/>
    </dgm:pt>
    <dgm:pt modelId="{52C0EC9C-00C2-461C-9211-1C7815B1C68B}" type="pres">
      <dgm:prSet presAssocID="{A10A3190-57A2-4269-9075-38A957A638E6}" presName="parentText" presStyleLbl="node1" presStyleIdx="2" presStyleCnt="4">
        <dgm:presLayoutVars>
          <dgm:chMax val="0"/>
          <dgm:bulletEnabled val="1"/>
        </dgm:presLayoutVars>
      </dgm:prSet>
      <dgm:spPr/>
    </dgm:pt>
    <dgm:pt modelId="{DE6583A5-71B5-4998-A722-844B1971F4C9}" type="pres">
      <dgm:prSet presAssocID="{A10A3190-57A2-4269-9075-38A957A638E6}" presName="negativeSpace" presStyleCnt="0"/>
      <dgm:spPr/>
    </dgm:pt>
    <dgm:pt modelId="{4B3AB3A1-B5A8-4D36-9526-31BE803D292E}" type="pres">
      <dgm:prSet presAssocID="{A10A3190-57A2-4269-9075-38A957A638E6}" presName="childText" presStyleLbl="conFgAcc1" presStyleIdx="2" presStyleCnt="4">
        <dgm:presLayoutVars>
          <dgm:bulletEnabled val="1"/>
        </dgm:presLayoutVars>
      </dgm:prSet>
      <dgm:spPr/>
    </dgm:pt>
    <dgm:pt modelId="{18142DC9-E549-469A-85B0-BDBF15767465}" type="pres">
      <dgm:prSet presAssocID="{0E1C39D7-D449-4F0B-A526-7A98AC15C787}" presName="spaceBetweenRectangles" presStyleCnt="0"/>
      <dgm:spPr/>
    </dgm:pt>
    <dgm:pt modelId="{CC91B7C3-E1A9-4D7A-BB64-3F3E959915C4}" type="pres">
      <dgm:prSet presAssocID="{73D1F741-1B3C-4E8C-8D53-B4589B9CA4FC}" presName="parentLin" presStyleCnt="0"/>
      <dgm:spPr/>
    </dgm:pt>
    <dgm:pt modelId="{3A359EF4-2334-4DDD-81CD-395103A12109}" type="pres">
      <dgm:prSet presAssocID="{73D1F741-1B3C-4E8C-8D53-B4589B9CA4FC}" presName="parentLeftMargin" presStyleLbl="node1" presStyleIdx="2" presStyleCnt="4"/>
      <dgm:spPr/>
    </dgm:pt>
    <dgm:pt modelId="{0DF78D14-EBE6-4C87-8620-22B38B1BF786}" type="pres">
      <dgm:prSet presAssocID="{73D1F741-1B3C-4E8C-8D53-B4589B9CA4FC}" presName="parentText" presStyleLbl="node1" presStyleIdx="3" presStyleCnt="4">
        <dgm:presLayoutVars>
          <dgm:chMax val="0"/>
          <dgm:bulletEnabled val="1"/>
        </dgm:presLayoutVars>
      </dgm:prSet>
      <dgm:spPr/>
    </dgm:pt>
    <dgm:pt modelId="{5FE257DA-CB31-42F9-8467-64F1379C3371}" type="pres">
      <dgm:prSet presAssocID="{73D1F741-1B3C-4E8C-8D53-B4589B9CA4FC}" presName="negativeSpace" presStyleCnt="0"/>
      <dgm:spPr/>
    </dgm:pt>
    <dgm:pt modelId="{F76A76F7-07BE-42B0-ABAE-BAB5D8E1CC99}" type="pres">
      <dgm:prSet presAssocID="{73D1F741-1B3C-4E8C-8D53-B4589B9CA4FC}" presName="childText" presStyleLbl="conFgAcc1" presStyleIdx="3" presStyleCnt="4">
        <dgm:presLayoutVars>
          <dgm:bulletEnabled val="1"/>
        </dgm:presLayoutVars>
      </dgm:prSet>
      <dgm:spPr/>
    </dgm:pt>
  </dgm:ptLst>
  <dgm:cxnLst>
    <dgm:cxn modelId="{F1E8CF03-219D-496D-AD75-7546DB474B5B}" srcId="{87DB082D-B53B-4C32-9EF0-6AB9330B79DB}" destId="{0FA4429B-FFC9-42B8-8068-6AC690A972AD}" srcOrd="1" destOrd="0" parTransId="{6EF50ACA-0B5F-4ED6-96E5-2B54A59423CB}" sibTransId="{F096B925-96FD-4CD2-BE5E-6450152A82B5}"/>
    <dgm:cxn modelId="{1996D103-7631-482C-9E6C-C534837EE108}" type="presOf" srcId="{4286E102-3BE3-43BE-B04B-95C3423ED970}" destId="{F76A76F7-07BE-42B0-ABAE-BAB5D8E1CC99}" srcOrd="0" destOrd="0" presId="urn:microsoft.com/office/officeart/2005/8/layout/list1"/>
    <dgm:cxn modelId="{6CE2BC0D-B356-4C69-995F-6B8C98B5B5B0}" srcId="{73D1F741-1B3C-4E8C-8D53-B4589B9CA4FC}" destId="{9926CEFA-4435-4772-88B9-67C4BD0CD59C}" srcOrd="1" destOrd="0" parTransId="{90AE6A41-9F97-4579-AC96-17598381A84E}" sibTransId="{C2AF3F1B-3542-48B3-A368-8F926E49E868}"/>
    <dgm:cxn modelId="{809BDE17-34BB-477B-BADD-9F66C5AF9649}" type="presOf" srcId="{73D1F741-1B3C-4E8C-8D53-B4589B9CA4FC}" destId="{0DF78D14-EBE6-4C87-8620-22B38B1BF786}" srcOrd="1" destOrd="0" presId="urn:microsoft.com/office/officeart/2005/8/layout/list1"/>
    <dgm:cxn modelId="{6E4B0627-192C-4C9E-BE46-494293EEB12F}" srcId="{87DB082D-B53B-4C32-9EF0-6AB9330B79DB}" destId="{73D1F741-1B3C-4E8C-8D53-B4589B9CA4FC}" srcOrd="3" destOrd="0" parTransId="{1700ECC2-1818-42E0-AF1F-F2F71515DAF9}" sibTransId="{BFCF4B0C-7E63-466A-9AF5-4A16930204D6}"/>
    <dgm:cxn modelId="{45184A34-5930-4A41-8AB5-7E25C90C1931}" srcId="{87DB082D-B53B-4C32-9EF0-6AB9330B79DB}" destId="{5BF11A19-5C99-4F20-800C-23571D549D84}" srcOrd="0" destOrd="0" parTransId="{D50ED2FC-45A6-4ADE-B87A-8235EEB208A4}" sibTransId="{1301EC15-73C5-4DD3-A96D-477FE4DB28E7}"/>
    <dgm:cxn modelId="{7E980638-2095-4AA2-A18A-FD3F13FEC7E2}" srcId="{73D1F741-1B3C-4E8C-8D53-B4589B9CA4FC}" destId="{4286E102-3BE3-43BE-B04B-95C3423ED970}" srcOrd="0" destOrd="0" parTransId="{0C5E850D-577A-4BCC-A679-FFB771602D44}" sibTransId="{731BE3FC-0025-4292-9F2C-3853582D5D75}"/>
    <dgm:cxn modelId="{DEC0E168-DECF-47E4-BA86-E926300D917B}" type="presOf" srcId="{A10A3190-57A2-4269-9075-38A957A638E6}" destId="{8C1065D1-D78B-4A59-967E-4BB2B8ECBBF7}" srcOrd="0" destOrd="0" presId="urn:microsoft.com/office/officeart/2005/8/layout/list1"/>
    <dgm:cxn modelId="{F5722478-7668-49B0-9DAF-2BEFBC2E28B9}" type="presOf" srcId="{87DB082D-B53B-4C32-9EF0-6AB9330B79DB}" destId="{3E322BE3-6DDC-4389-BDC7-FF6199B51541}" srcOrd="0" destOrd="0" presId="urn:microsoft.com/office/officeart/2005/8/layout/list1"/>
    <dgm:cxn modelId="{EACA9E79-24FE-4708-8028-47C9E4E241AE}" type="presOf" srcId="{5BF11A19-5C99-4F20-800C-23571D549D84}" destId="{EA5F1ED5-6788-4652-B689-8DAC07954519}" srcOrd="1" destOrd="0" presId="urn:microsoft.com/office/officeart/2005/8/layout/list1"/>
    <dgm:cxn modelId="{3A07218F-122E-4081-AB73-7C2F57ACB502}" type="presOf" srcId="{361CBD32-E500-496F-9AF3-8A7B73D8BA43}" destId="{F76A76F7-07BE-42B0-ABAE-BAB5D8E1CC99}" srcOrd="0" destOrd="2" presId="urn:microsoft.com/office/officeart/2005/8/layout/list1"/>
    <dgm:cxn modelId="{80E93797-E361-4D48-ACF8-779C4DA69903}" type="presOf" srcId="{0FA4429B-FFC9-42B8-8068-6AC690A972AD}" destId="{0C2E2E15-CDC4-48EC-A2FB-85E9631785CE}" srcOrd="0" destOrd="0" presId="urn:microsoft.com/office/officeart/2005/8/layout/list1"/>
    <dgm:cxn modelId="{217991A4-F903-48B6-9ED0-AB20AC46051C}" type="presOf" srcId="{73D1F741-1B3C-4E8C-8D53-B4589B9CA4FC}" destId="{3A359EF4-2334-4DDD-81CD-395103A12109}" srcOrd="0" destOrd="0" presId="urn:microsoft.com/office/officeart/2005/8/layout/list1"/>
    <dgm:cxn modelId="{9A26ACC3-6C64-43C1-8270-597E7668FB13}" type="presOf" srcId="{A10A3190-57A2-4269-9075-38A957A638E6}" destId="{52C0EC9C-00C2-461C-9211-1C7815B1C68B}" srcOrd="1" destOrd="0" presId="urn:microsoft.com/office/officeart/2005/8/layout/list1"/>
    <dgm:cxn modelId="{0FA459D6-72ED-4019-AD05-95F69226C2EC}" type="presOf" srcId="{0FA4429B-FFC9-42B8-8068-6AC690A972AD}" destId="{A8F3A5D1-F23B-47A1-8BBB-2935DA02BA4A}" srcOrd="1" destOrd="0" presId="urn:microsoft.com/office/officeart/2005/8/layout/list1"/>
    <dgm:cxn modelId="{E9DE51D7-B51F-4ED4-BF6A-8B769B46C3E8}" srcId="{87DB082D-B53B-4C32-9EF0-6AB9330B79DB}" destId="{A10A3190-57A2-4269-9075-38A957A638E6}" srcOrd="2" destOrd="0" parTransId="{846AE477-A77C-40D7-8415-C90DB9534FE4}" sibTransId="{0E1C39D7-D449-4F0B-A526-7A98AC15C787}"/>
    <dgm:cxn modelId="{4B081ED8-3D26-4BAE-B181-012438937B1B}" srcId="{73D1F741-1B3C-4E8C-8D53-B4589B9CA4FC}" destId="{361CBD32-E500-496F-9AF3-8A7B73D8BA43}" srcOrd="2" destOrd="0" parTransId="{B946E52B-5FFB-4E47-8AEA-0B68301AE849}" sibTransId="{29D77C51-8ED9-45C0-844F-D7F16AA31D20}"/>
    <dgm:cxn modelId="{C29276E4-B973-470A-8505-5F5A0DE60BCD}" type="presOf" srcId="{9926CEFA-4435-4772-88B9-67C4BD0CD59C}" destId="{F76A76F7-07BE-42B0-ABAE-BAB5D8E1CC99}" srcOrd="0" destOrd="1" presId="urn:microsoft.com/office/officeart/2005/8/layout/list1"/>
    <dgm:cxn modelId="{655079E5-DC22-4EA0-A67C-B070FD567076}" type="presOf" srcId="{5BF11A19-5C99-4F20-800C-23571D549D84}" destId="{606F04AB-9F5A-4B1A-8358-8250B256906F}" srcOrd="0" destOrd="0" presId="urn:microsoft.com/office/officeart/2005/8/layout/list1"/>
    <dgm:cxn modelId="{B5D22DE2-9CD4-4313-8909-83067A301A75}" type="presParOf" srcId="{3E322BE3-6DDC-4389-BDC7-FF6199B51541}" destId="{31DF9E4C-3804-42F8-9F10-E6B7FD15AA8C}" srcOrd="0" destOrd="0" presId="urn:microsoft.com/office/officeart/2005/8/layout/list1"/>
    <dgm:cxn modelId="{A65012CF-4338-417A-A5B7-07683D30A911}" type="presParOf" srcId="{31DF9E4C-3804-42F8-9F10-E6B7FD15AA8C}" destId="{606F04AB-9F5A-4B1A-8358-8250B256906F}" srcOrd="0" destOrd="0" presId="urn:microsoft.com/office/officeart/2005/8/layout/list1"/>
    <dgm:cxn modelId="{DC520C67-BD87-4CE7-82EF-CDAE820B1CC1}" type="presParOf" srcId="{31DF9E4C-3804-42F8-9F10-E6B7FD15AA8C}" destId="{EA5F1ED5-6788-4652-B689-8DAC07954519}" srcOrd="1" destOrd="0" presId="urn:microsoft.com/office/officeart/2005/8/layout/list1"/>
    <dgm:cxn modelId="{677DF5FF-00F6-40A3-83EB-6939A306150A}" type="presParOf" srcId="{3E322BE3-6DDC-4389-BDC7-FF6199B51541}" destId="{978B7520-13C7-46F3-A030-D45E4313C9C4}" srcOrd="1" destOrd="0" presId="urn:microsoft.com/office/officeart/2005/8/layout/list1"/>
    <dgm:cxn modelId="{1F95151C-A085-4FEC-8D5D-2F431040B444}" type="presParOf" srcId="{3E322BE3-6DDC-4389-BDC7-FF6199B51541}" destId="{F62CD5C9-8003-43B8-8766-F9424956DE3E}" srcOrd="2" destOrd="0" presId="urn:microsoft.com/office/officeart/2005/8/layout/list1"/>
    <dgm:cxn modelId="{426D9A99-F3E0-4444-B9F3-54CC31F8D4BD}" type="presParOf" srcId="{3E322BE3-6DDC-4389-BDC7-FF6199B51541}" destId="{859559C6-5B26-41A7-B8F1-A129E6FFB02E}" srcOrd="3" destOrd="0" presId="urn:microsoft.com/office/officeart/2005/8/layout/list1"/>
    <dgm:cxn modelId="{8B6D84C4-8834-4B24-A060-84B08D7A4A2E}" type="presParOf" srcId="{3E322BE3-6DDC-4389-BDC7-FF6199B51541}" destId="{E9D2137B-4DF0-4FC5-BFC9-46071F2A0FCE}" srcOrd="4" destOrd="0" presId="urn:microsoft.com/office/officeart/2005/8/layout/list1"/>
    <dgm:cxn modelId="{3645C7BD-0967-42A2-A4F9-0F30F5D0A484}" type="presParOf" srcId="{E9D2137B-4DF0-4FC5-BFC9-46071F2A0FCE}" destId="{0C2E2E15-CDC4-48EC-A2FB-85E9631785CE}" srcOrd="0" destOrd="0" presId="urn:microsoft.com/office/officeart/2005/8/layout/list1"/>
    <dgm:cxn modelId="{01B92CA4-3E40-4E15-963B-276B4C3E55C9}" type="presParOf" srcId="{E9D2137B-4DF0-4FC5-BFC9-46071F2A0FCE}" destId="{A8F3A5D1-F23B-47A1-8BBB-2935DA02BA4A}" srcOrd="1" destOrd="0" presId="urn:microsoft.com/office/officeart/2005/8/layout/list1"/>
    <dgm:cxn modelId="{65203A64-D8EC-484C-B866-72B38943D8D5}" type="presParOf" srcId="{3E322BE3-6DDC-4389-BDC7-FF6199B51541}" destId="{5F4F7684-E0C8-44F7-9C6C-8941ADE3AD02}" srcOrd="5" destOrd="0" presId="urn:microsoft.com/office/officeart/2005/8/layout/list1"/>
    <dgm:cxn modelId="{355B7B45-8ED6-4399-8DC1-4D70543764CE}" type="presParOf" srcId="{3E322BE3-6DDC-4389-BDC7-FF6199B51541}" destId="{10586FA2-11B5-454B-AA8A-DC7A73937ECD}" srcOrd="6" destOrd="0" presId="urn:microsoft.com/office/officeart/2005/8/layout/list1"/>
    <dgm:cxn modelId="{07088330-B038-4ADF-B3A4-7E6D2BDA27FC}" type="presParOf" srcId="{3E322BE3-6DDC-4389-BDC7-FF6199B51541}" destId="{48243568-9EF1-4E26-B773-1CDAAF65299A}" srcOrd="7" destOrd="0" presId="urn:microsoft.com/office/officeart/2005/8/layout/list1"/>
    <dgm:cxn modelId="{81CEA402-8B27-489F-832F-6DB1DD83D362}" type="presParOf" srcId="{3E322BE3-6DDC-4389-BDC7-FF6199B51541}" destId="{214E2FD7-9E67-4F3C-9AF4-AE94E766DE57}" srcOrd="8" destOrd="0" presId="urn:microsoft.com/office/officeart/2005/8/layout/list1"/>
    <dgm:cxn modelId="{91D064F0-083F-430F-A3B7-D370163C368B}" type="presParOf" srcId="{214E2FD7-9E67-4F3C-9AF4-AE94E766DE57}" destId="{8C1065D1-D78B-4A59-967E-4BB2B8ECBBF7}" srcOrd="0" destOrd="0" presId="urn:microsoft.com/office/officeart/2005/8/layout/list1"/>
    <dgm:cxn modelId="{D85AFB59-1CFA-40EE-B397-D6D087F28107}" type="presParOf" srcId="{214E2FD7-9E67-4F3C-9AF4-AE94E766DE57}" destId="{52C0EC9C-00C2-461C-9211-1C7815B1C68B}" srcOrd="1" destOrd="0" presId="urn:microsoft.com/office/officeart/2005/8/layout/list1"/>
    <dgm:cxn modelId="{D0A07290-2EE2-4574-A805-87BE2CC87085}" type="presParOf" srcId="{3E322BE3-6DDC-4389-BDC7-FF6199B51541}" destId="{DE6583A5-71B5-4998-A722-844B1971F4C9}" srcOrd="9" destOrd="0" presId="urn:microsoft.com/office/officeart/2005/8/layout/list1"/>
    <dgm:cxn modelId="{31595346-F447-4858-AD17-47BE61C19EA3}" type="presParOf" srcId="{3E322BE3-6DDC-4389-BDC7-FF6199B51541}" destId="{4B3AB3A1-B5A8-4D36-9526-31BE803D292E}" srcOrd="10" destOrd="0" presId="urn:microsoft.com/office/officeart/2005/8/layout/list1"/>
    <dgm:cxn modelId="{C3E57318-A67F-4BED-AE78-9A751D025172}" type="presParOf" srcId="{3E322BE3-6DDC-4389-BDC7-FF6199B51541}" destId="{18142DC9-E549-469A-85B0-BDBF15767465}" srcOrd="11" destOrd="0" presId="urn:microsoft.com/office/officeart/2005/8/layout/list1"/>
    <dgm:cxn modelId="{0F2572F2-7070-411A-84B9-1E0847B79B3D}" type="presParOf" srcId="{3E322BE3-6DDC-4389-BDC7-FF6199B51541}" destId="{CC91B7C3-E1A9-4D7A-BB64-3F3E959915C4}" srcOrd="12" destOrd="0" presId="urn:microsoft.com/office/officeart/2005/8/layout/list1"/>
    <dgm:cxn modelId="{5A22EC79-F4F4-4F39-A46A-A807FC9B4575}" type="presParOf" srcId="{CC91B7C3-E1A9-4D7A-BB64-3F3E959915C4}" destId="{3A359EF4-2334-4DDD-81CD-395103A12109}" srcOrd="0" destOrd="0" presId="urn:microsoft.com/office/officeart/2005/8/layout/list1"/>
    <dgm:cxn modelId="{0C76EB4D-5961-4ACD-851A-25ACD0AFA2FC}" type="presParOf" srcId="{CC91B7C3-E1A9-4D7A-BB64-3F3E959915C4}" destId="{0DF78D14-EBE6-4C87-8620-22B38B1BF786}" srcOrd="1" destOrd="0" presId="urn:microsoft.com/office/officeart/2005/8/layout/list1"/>
    <dgm:cxn modelId="{54F522F2-C094-44C6-91F0-1E4B02490DE7}" type="presParOf" srcId="{3E322BE3-6DDC-4389-BDC7-FF6199B51541}" destId="{5FE257DA-CB31-42F9-8467-64F1379C3371}" srcOrd="13" destOrd="0" presId="urn:microsoft.com/office/officeart/2005/8/layout/list1"/>
    <dgm:cxn modelId="{91E7F16F-5F87-49DF-BB53-94571976F1EC}" type="presParOf" srcId="{3E322BE3-6DDC-4389-BDC7-FF6199B51541}" destId="{F76A76F7-07BE-42B0-ABAE-BAB5D8E1CC9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7FD6DB-5711-4CCD-A79E-76913F60AB3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EC2FB6D-4627-455F-8015-0CEF5B406007}">
      <dgm:prSet/>
      <dgm:spPr>
        <a:solidFill>
          <a:srgbClr val="FF0000"/>
        </a:solidFill>
      </dgm:spPr>
      <dgm:t>
        <a:bodyPr/>
        <a:lstStyle/>
        <a:p>
          <a:r>
            <a:rPr lang="en-US" dirty="0"/>
            <a:t>What is wrong with you?</a:t>
          </a:r>
        </a:p>
      </dgm:t>
    </dgm:pt>
    <dgm:pt modelId="{F67EA7FC-B689-417D-8868-81F9A48AB878}" type="parTrans" cxnId="{9825C74E-18AC-40E9-9AAF-C41323290893}">
      <dgm:prSet/>
      <dgm:spPr/>
      <dgm:t>
        <a:bodyPr/>
        <a:lstStyle/>
        <a:p>
          <a:endParaRPr lang="en-US"/>
        </a:p>
      </dgm:t>
    </dgm:pt>
    <dgm:pt modelId="{6A5FBFC8-6DE8-43A7-A742-BF9C9DDA25CA}" type="sibTrans" cxnId="{9825C74E-18AC-40E9-9AAF-C41323290893}">
      <dgm:prSet/>
      <dgm:spPr/>
      <dgm:t>
        <a:bodyPr/>
        <a:lstStyle/>
        <a:p>
          <a:endParaRPr lang="en-US"/>
        </a:p>
      </dgm:t>
    </dgm:pt>
    <dgm:pt modelId="{FA147FBC-255B-4542-B00B-963502A03B32}">
      <dgm:prSet/>
      <dgm:spPr>
        <a:solidFill>
          <a:srgbClr val="FFC000"/>
        </a:solidFill>
      </dgm:spPr>
      <dgm:t>
        <a:bodyPr/>
        <a:lstStyle/>
        <a:p>
          <a:r>
            <a:rPr lang="en-US" b="1" dirty="0"/>
            <a:t>What has happened to you?</a:t>
          </a:r>
        </a:p>
      </dgm:t>
    </dgm:pt>
    <dgm:pt modelId="{82FB4AD9-C4F6-4D56-AF80-E1875BE5CE99}" type="parTrans" cxnId="{B8B482AB-C86B-4435-B31D-C083B0C9B1C9}">
      <dgm:prSet/>
      <dgm:spPr/>
      <dgm:t>
        <a:bodyPr/>
        <a:lstStyle/>
        <a:p>
          <a:endParaRPr lang="en-US"/>
        </a:p>
      </dgm:t>
    </dgm:pt>
    <dgm:pt modelId="{9AD57E3A-37BF-4E0F-A25F-A1FA10FA63B1}" type="sibTrans" cxnId="{B8B482AB-C86B-4435-B31D-C083B0C9B1C9}">
      <dgm:prSet/>
      <dgm:spPr/>
      <dgm:t>
        <a:bodyPr/>
        <a:lstStyle/>
        <a:p>
          <a:endParaRPr lang="en-US"/>
        </a:p>
      </dgm:t>
    </dgm:pt>
    <dgm:pt modelId="{612EED71-6265-463B-8503-F0FD17EE7B62}">
      <dgm:prSet/>
      <dgm:spPr>
        <a:solidFill>
          <a:srgbClr val="00B050"/>
        </a:solidFill>
      </dgm:spPr>
      <dgm:t>
        <a:bodyPr/>
        <a:lstStyle/>
        <a:p>
          <a:r>
            <a:rPr lang="en-US" b="1" dirty="0"/>
            <a:t>What is right with you?</a:t>
          </a:r>
        </a:p>
      </dgm:t>
    </dgm:pt>
    <dgm:pt modelId="{F0E62822-F208-4C12-9A43-EFFC39A261E6}" type="parTrans" cxnId="{3603CF33-5D36-4D77-BF49-0A7990D922F1}">
      <dgm:prSet/>
      <dgm:spPr/>
      <dgm:t>
        <a:bodyPr/>
        <a:lstStyle/>
        <a:p>
          <a:endParaRPr lang="en-US"/>
        </a:p>
      </dgm:t>
    </dgm:pt>
    <dgm:pt modelId="{10490BF8-24B1-4FCB-BDDC-762B9B7C397D}" type="sibTrans" cxnId="{3603CF33-5D36-4D77-BF49-0A7990D922F1}">
      <dgm:prSet/>
      <dgm:spPr/>
      <dgm:t>
        <a:bodyPr/>
        <a:lstStyle/>
        <a:p>
          <a:endParaRPr lang="en-US"/>
        </a:p>
      </dgm:t>
    </dgm:pt>
    <dgm:pt modelId="{D4CD67EF-3F53-482D-AD6E-960352C28EBE}">
      <dgm:prSet/>
      <dgm:spPr>
        <a:solidFill>
          <a:srgbClr val="00B050"/>
        </a:solidFill>
      </dgm:spPr>
      <dgm:t>
        <a:bodyPr/>
        <a:lstStyle/>
        <a:p>
          <a:r>
            <a:rPr lang="en-US" b="1" dirty="0"/>
            <a:t>Where do you want to go &amp; how may I help you get there?</a:t>
          </a:r>
        </a:p>
      </dgm:t>
    </dgm:pt>
    <dgm:pt modelId="{9A9CD431-4056-4283-8D4E-D12D7899A643}" type="parTrans" cxnId="{92DF3F77-6927-4A45-9A08-1EF71660C1DD}">
      <dgm:prSet/>
      <dgm:spPr/>
      <dgm:t>
        <a:bodyPr/>
        <a:lstStyle/>
        <a:p>
          <a:endParaRPr lang="en-US"/>
        </a:p>
      </dgm:t>
    </dgm:pt>
    <dgm:pt modelId="{334CDA53-9956-4410-9A03-95C66EB9531E}" type="sibTrans" cxnId="{92DF3F77-6927-4A45-9A08-1EF71660C1DD}">
      <dgm:prSet/>
      <dgm:spPr/>
      <dgm:t>
        <a:bodyPr/>
        <a:lstStyle/>
        <a:p>
          <a:endParaRPr lang="en-US"/>
        </a:p>
      </dgm:t>
    </dgm:pt>
    <dgm:pt modelId="{34727F8A-B1D6-4697-B783-82866CE359D4}" type="pres">
      <dgm:prSet presAssocID="{757FD6DB-5711-4CCD-A79E-76913F60AB31}" presName="outerComposite" presStyleCnt="0">
        <dgm:presLayoutVars>
          <dgm:chMax val="5"/>
          <dgm:dir/>
          <dgm:resizeHandles val="exact"/>
        </dgm:presLayoutVars>
      </dgm:prSet>
      <dgm:spPr/>
    </dgm:pt>
    <dgm:pt modelId="{40522E4B-ED9E-4D4B-AF89-E104CB5D9A14}" type="pres">
      <dgm:prSet presAssocID="{757FD6DB-5711-4CCD-A79E-76913F60AB31}" presName="dummyMaxCanvas" presStyleCnt="0">
        <dgm:presLayoutVars/>
      </dgm:prSet>
      <dgm:spPr/>
    </dgm:pt>
    <dgm:pt modelId="{93A1022F-884A-4A98-BDC1-381E4CDAC22F}" type="pres">
      <dgm:prSet presAssocID="{757FD6DB-5711-4CCD-A79E-76913F60AB31}" presName="FourNodes_1" presStyleLbl="node1" presStyleIdx="0" presStyleCnt="4">
        <dgm:presLayoutVars>
          <dgm:bulletEnabled val="1"/>
        </dgm:presLayoutVars>
      </dgm:prSet>
      <dgm:spPr/>
    </dgm:pt>
    <dgm:pt modelId="{22DD8BBD-3938-4CB7-BD8C-8B134B6BD75D}" type="pres">
      <dgm:prSet presAssocID="{757FD6DB-5711-4CCD-A79E-76913F60AB31}" presName="FourNodes_2" presStyleLbl="node1" presStyleIdx="1" presStyleCnt="4">
        <dgm:presLayoutVars>
          <dgm:bulletEnabled val="1"/>
        </dgm:presLayoutVars>
      </dgm:prSet>
      <dgm:spPr/>
    </dgm:pt>
    <dgm:pt modelId="{D2F9A5EC-4499-4B9E-97F9-39CB177FACC4}" type="pres">
      <dgm:prSet presAssocID="{757FD6DB-5711-4CCD-A79E-76913F60AB31}" presName="FourNodes_3" presStyleLbl="node1" presStyleIdx="2" presStyleCnt="4">
        <dgm:presLayoutVars>
          <dgm:bulletEnabled val="1"/>
        </dgm:presLayoutVars>
      </dgm:prSet>
      <dgm:spPr/>
    </dgm:pt>
    <dgm:pt modelId="{E9CE140A-06D6-482A-94F6-824642BDACB0}" type="pres">
      <dgm:prSet presAssocID="{757FD6DB-5711-4CCD-A79E-76913F60AB31}" presName="FourNodes_4" presStyleLbl="node1" presStyleIdx="3" presStyleCnt="4">
        <dgm:presLayoutVars>
          <dgm:bulletEnabled val="1"/>
        </dgm:presLayoutVars>
      </dgm:prSet>
      <dgm:spPr/>
    </dgm:pt>
    <dgm:pt modelId="{F6C8292B-D552-4360-B9F2-9ECD8F88345D}" type="pres">
      <dgm:prSet presAssocID="{757FD6DB-5711-4CCD-A79E-76913F60AB31}" presName="FourConn_1-2" presStyleLbl="fgAccFollowNode1" presStyleIdx="0" presStyleCnt="3">
        <dgm:presLayoutVars>
          <dgm:bulletEnabled val="1"/>
        </dgm:presLayoutVars>
      </dgm:prSet>
      <dgm:spPr/>
    </dgm:pt>
    <dgm:pt modelId="{ED23A8C3-FD76-4663-9EB0-7F296D5D4D07}" type="pres">
      <dgm:prSet presAssocID="{757FD6DB-5711-4CCD-A79E-76913F60AB31}" presName="FourConn_2-3" presStyleLbl="fgAccFollowNode1" presStyleIdx="1" presStyleCnt="3">
        <dgm:presLayoutVars>
          <dgm:bulletEnabled val="1"/>
        </dgm:presLayoutVars>
      </dgm:prSet>
      <dgm:spPr/>
    </dgm:pt>
    <dgm:pt modelId="{2A277BDE-B2D2-4D34-8444-7D3483F31F28}" type="pres">
      <dgm:prSet presAssocID="{757FD6DB-5711-4CCD-A79E-76913F60AB31}" presName="FourConn_3-4" presStyleLbl="fgAccFollowNode1" presStyleIdx="2" presStyleCnt="3">
        <dgm:presLayoutVars>
          <dgm:bulletEnabled val="1"/>
        </dgm:presLayoutVars>
      </dgm:prSet>
      <dgm:spPr/>
    </dgm:pt>
    <dgm:pt modelId="{BF1A056E-2948-42AB-8386-1D0DD0681CEE}" type="pres">
      <dgm:prSet presAssocID="{757FD6DB-5711-4CCD-A79E-76913F60AB31}" presName="FourNodes_1_text" presStyleLbl="node1" presStyleIdx="3" presStyleCnt="4">
        <dgm:presLayoutVars>
          <dgm:bulletEnabled val="1"/>
        </dgm:presLayoutVars>
      </dgm:prSet>
      <dgm:spPr/>
    </dgm:pt>
    <dgm:pt modelId="{C027A47C-2434-443D-BA43-1DCF678E0A31}" type="pres">
      <dgm:prSet presAssocID="{757FD6DB-5711-4CCD-A79E-76913F60AB31}" presName="FourNodes_2_text" presStyleLbl="node1" presStyleIdx="3" presStyleCnt="4">
        <dgm:presLayoutVars>
          <dgm:bulletEnabled val="1"/>
        </dgm:presLayoutVars>
      </dgm:prSet>
      <dgm:spPr/>
    </dgm:pt>
    <dgm:pt modelId="{94BBCD0D-A8C0-48AF-A10D-10B8A6518017}" type="pres">
      <dgm:prSet presAssocID="{757FD6DB-5711-4CCD-A79E-76913F60AB31}" presName="FourNodes_3_text" presStyleLbl="node1" presStyleIdx="3" presStyleCnt="4">
        <dgm:presLayoutVars>
          <dgm:bulletEnabled val="1"/>
        </dgm:presLayoutVars>
      </dgm:prSet>
      <dgm:spPr/>
    </dgm:pt>
    <dgm:pt modelId="{0323E4A0-D917-4E63-828D-68AF57E5F138}" type="pres">
      <dgm:prSet presAssocID="{757FD6DB-5711-4CCD-A79E-76913F60AB31}" presName="FourNodes_4_text" presStyleLbl="node1" presStyleIdx="3" presStyleCnt="4">
        <dgm:presLayoutVars>
          <dgm:bulletEnabled val="1"/>
        </dgm:presLayoutVars>
      </dgm:prSet>
      <dgm:spPr/>
    </dgm:pt>
  </dgm:ptLst>
  <dgm:cxnLst>
    <dgm:cxn modelId="{BEEFA208-7B18-495E-8A8D-D166556E42CA}" type="presOf" srcId="{612EED71-6265-463B-8503-F0FD17EE7B62}" destId="{D2F9A5EC-4499-4B9E-97F9-39CB177FACC4}" srcOrd="0" destOrd="0" presId="urn:microsoft.com/office/officeart/2005/8/layout/vProcess5"/>
    <dgm:cxn modelId="{3603CF33-5D36-4D77-BF49-0A7990D922F1}" srcId="{757FD6DB-5711-4CCD-A79E-76913F60AB31}" destId="{612EED71-6265-463B-8503-F0FD17EE7B62}" srcOrd="2" destOrd="0" parTransId="{F0E62822-F208-4C12-9A43-EFFC39A261E6}" sibTransId="{10490BF8-24B1-4FCB-BDDC-762B9B7C397D}"/>
    <dgm:cxn modelId="{7BF06F3E-467A-44C0-A01E-7CB73F7F348F}" type="presOf" srcId="{FA147FBC-255B-4542-B00B-963502A03B32}" destId="{22DD8BBD-3938-4CB7-BD8C-8B134B6BD75D}" srcOrd="0" destOrd="0" presId="urn:microsoft.com/office/officeart/2005/8/layout/vProcess5"/>
    <dgm:cxn modelId="{9825C74E-18AC-40E9-9AAF-C41323290893}" srcId="{757FD6DB-5711-4CCD-A79E-76913F60AB31}" destId="{9EC2FB6D-4627-455F-8015-0CEF5B406007}" srcOrd="0" destOrd="0" parTransId="{F67EA7FC-B689-417D-8868-81F9A48AB878}" sibTransId="{6A5FBFC8-6DE8-43A7-A742-BF9C9DDA25CA}"/>
    <dgm:cxn modelId="{92DF3F77-6927-4A45-9A08-1EF71660C1DD}" srcId="{757FD6DB-5711-4CCD-A79E-76913F60AB31}" destId="{D4CD67EF-3F53-482D-AD6E-960352C28EBE}" srcOrd="3" destOrd="0" parTransId="{9A9CD431-4056-4283-8D4E-D12D7899A643}" sibTransId="{334CDA53-9956-4410-9A03-95C66EB9531E}"/>
    <dgm:cxn modelId="{98A5A887-972A-4B90-BA42-9F61C033A0D3}" type="presOf" srcId="{D4CD67EF-3F53-482D-AD6E-960352C28EBE}" destId="{E9CE140A-06D6-482A-94F6-824642BDACB0}" srcOrd="0" destOrd="0" presId="urn:microsoft.com/office/officeart/2005/8/layout/vProcess5"/>
    <dgm:cxn modelId="{5CFC6888-5037-4618-AD2B-AC5624CCD1AA}" type="presOf" srcId="{757FD6DB-5711-4CCD-A79E-76913F60AB31}" destId="{34727F8A-B1D6-4697-B783-82866CE359D4}" srcOrd="0" destOrd="0" presId="urn:microsoft.com/office/officeart/2005/8/layout/vProcess5"/>
    <dgm:cxn modelId="{11E2169D-4CB7-4889-88F6-E23A96AEDBDC}" type="presOf" srcId="{D4CD67EF-3F53-482D-AD6E-960352C28EBE}" destId="{0323E4A0-D917-4E63-828D-68AF57E5F138}" srcOrd="1" destOrd="0" presId="urn:microsoft.com/office/officeart/2005/8/layout/vProcess5"/>
    <dgm:cxn modelId="{B8B482AB-C86B-4435-B31D-C083B0C9B1C9}" srcId="{757FD6DB-5711-4CCD-A79E-76913F60AB31}" destId="{FA147FBC-255B-4542-B00B-963502A03B32}" srcOrd="1" destOrd="0" parTransId="{82FB4AD9-C4F6-4D56-AF80-E1875BE5CE99}" sibTransId="{9AD57E3A-37BF-4E0F-A25F-A1FA10FA63B1}"/>
    <dgm:cxn modelId="{C97656B7-F891-4A90-88A1-1B22E72E290A}" type="presOf" srcId="{FA147FBC-255B-4542-B00B-963502A03B32}" destId="{C027A47C-2434-443D-BA43-1DCF678E0A31}" srcOrd="1" destOrd="0" presId="urn:microsoft.com/office/officeart/2005/8/layout/vProcess5"/>
    <dgm:cxn modelId="{D4C948BE-D7C8-496B-93D6-655102439080}" type="presOf" srcId="{6A5FBFC8-6DE8-43A7-A742-BF9C9DDA25CA}" destId="{F6C8292B-D552-4360-B9F2-9ECD8F88345D}" srcOrd="0" destOrd="0" presId="urn:microsoft.com/office/officeart/2005/8/layout/vProcess5"/>
    <dgm:cxn modelId="{CC0E05C3-EC0E-404D-A0DC-0DC8E8932F5F}" type="presOf" srcId="{10490BF8-24B1-4FCB-BDDC-762B9B7C397D}" destId="{2A277BDE-B2D2-4D34-8444-7D3483F31F28}" srcOrd="0" destOrd="0" presId="urn:microsoft.com/office/officeart/2005/8/layout/vProcess5"/>
    <dgm:cxn modelId="{7C392ECC-3742-4EFD-A094-0BDC2905CD22}" type="presOf" srcId="{612EED71-6265-463B-8503-F0FD17EE7B62}" destId="{94BBCD0D-A8C0-48AF-A10D-10B8A6518017}" srcOrd="1" destOrd="0" presId="urn:microsoft.com/office/officeart/2005/8/layout/vProcess5"/>
    <dgm:cxn modelId="{CF021DD3-2D30-4019-B548-D795B11A3C47}" type="presOf" srcId="{9EC2FB6D-4627-455F-8015-0CEF5B406007}" destId="{93A1022F-884A-4A98-BDC1-381E4CDAC22F}" srcOrd="0" destOrd="0" presId="urn:microsoft.com/office/officeart/2005/8/layout/vProcess5"/>
    <dgm:cxn modelId="{A7FEFEDD-F2A3-41BD-B26A-9E94A4E7B32F}" type="presOf" srcId="{9AD57E3A-37BF-4E0F-A25F-A1FA10FA63B1}" destId="{ED23A8C3-FD76-4663-9EB0-7F296D5D4D07}" srcOrd="0" destOrd="0" presId="urn:microsoft.com/office/officeart/2005/8/layout/vProcess5"/>
    <dgm:cxn modelId="{3C0512F9-B4D6-4C71-ADB6-E3BCBF396576}" type="presOf" srcId="{9EC2FB6D-4627-455F-8015-0CEF5B406007}" destId="{BF1A056E-2948-42AB-8386-1D0DD0681CEE}" srcOrd="1" destOrd="0" presId="urn:microsoft.com/office/officeart/2005/8/layout/vProcess5"/>
    <dgm:cxn modelId="{C9213813-9FF5-40D3-BF8D-CAA743EBCF55}" type="presParOf" srcId="{34727F8A-B1D6-4697-B783-82866CE359D4}" destId="{40522E4B-ED9E-4D4B-AF89-E104CB5D9A14}" srcOrd="0" destOrd="0" presId="urn:microsoft.com/office/officeart/2005/8/layout/vProcess5"/>
    <dgm:cxn modelId="{FF05B3FA-23BF-4CB7-BEDA-3A80C934E70C}" type="presParOf" srcId="{34727F8A-B1D6-4697-B783-82866CE359D4}" destId="{93A1022F-884A-4A98-BDC1-381E4CDAC22F}" srcOrd="1" destOrd="0" presId="urn:microsoft.com/office/officeart/2005/8/layout/vProcess5"/>
    <dgm:cxn modelId="{042703B5-8CCA-4B1B-90EC-B3DEFDC409E8}" type="presParOf" srcId="{34727F8A-B1D6-4697-B783-82866CE359D4}" destId="{22DD8BBD-3938-4CB7-BD8C-8B134B6BD75D}" srcOrd="2" destOrd="0" presId="urn:microsoft.com/office/officeart/2005/8/layout/vProcess5"/>
    <dgm:cxn modelId="{9A9FDF6E-B1AC-4EC3-9E69-26BF52B74501}" type="presParOf" srcId="{34727F8A-B1D6-4697-B783-82866CE359D4}" destId="{D2F9A5EC-4499-4B9E-97F9-39CB177FACC4}" srcOrd="3" destOrd="0" presId="urn:microsoft.com/office/officeart/2005/8/layout/vProcess5"/>
    <dgm:cxn modelId="{7649C5B4-D5C2-4C65-B2B9-8E954260B9A3}" type="presParOf" srcId="{34727F8A-B1D6-4697-B783-82866CE359D4}" destId="{E9CE140A-06D6-482A-94F6-824642BDACB0}" srcOrd="4" destOrd="0" presId="urn:microsoft.com/office/officeart/2005/8/layout/vProcess5"/>
    <dgm:cxn modelId="{ADCF6BD0-DC51-40C0-87A5-239DE8850C03}" type="presParOf" srcId="{34727F8A-B1D6-4697-B783-82866CE359D4}" destId="{F6C8292B-D552-4360-B9F2-9ECD8F88345D}" srcOrd="5" destOrd="0" presId="urn:microsoft.com/office/officeart/2005/8/layout/vProcess5"/>
    <dgm:cxn modelId="{016D92E8-7B8A-43F1-964F-BC8A926D6864}" type="presParOf" srcId="{34727F8A-B1D6-4697-B783-82866CE359D4}" destId="{ED23A8C3-FD76-4663-9EB0-7F296D5D4D07}" srcOrd="6" destOrd="0" presId="urn:microsoft.com/office/officeart/2005/8/layout/vProcess5"/>
    <dgm:cxn modelId="{F5D11AB3-4042-4FEB-B894-B585959FFDBE}" type="presParOf" srcId="{34727F8A-B1D6-4697-B783-82866CE359D4}" destId="{2A277BDE-B2D2-4D34-8444-7D3483F31F28}" srcOrd="7" destOrd="0" presId="urn:microsoft.com/office/officeart/2005/8/layout/vProcess5"/>
    <dgm:cxn modelId="{04A46F94-3480-499D-98B4-6567DF4C68D3}" type="presParOf" srcId="{34727F8A-B1D6-4697-B783-82866CE359D4}" destId="{BF1A056E-2948-42AB-8386-1D0DD0681CEE}" srcOrd="8" destOrd="0" presId="urn:microsoft.com/office/officeart/2005/8/layout/vProcess5"/>
    <dgm:cxn modelId="{C52B6C06-F7FA-4F34-88CF-A7FBCC0DE4E5}" type="presParOf" srcId="{34727F8A-B1D6-4697-B783-82866CE359D4}" destId="{C027A47C-2434-443D-BA43-1DCF678E0A31}" srcOrd="9" destOrd="0" presId="urn:microsoft.com/office/officeart/2005/8/layout/vProcess5"/>
    <dgm:cxn modelId="{791790C4-BD49-4D74-B0B2-BDF0D0E68B64}" type="presParOf" srcId="{34727F8A-B1D6-4697-B783-82866CE359D4}" destId="{94BBCD0D-A8C0-48AF-A10D-10B8A6518017}" srcOrd="10" destOrd="0" presId="urn:microsoft.com/office/officeart/2005/8/layout/vProcess5"/>
    <dgm:cxn modelId="{CCC45AF2-A474-4A20-AAE8-E39DAFD50A7B}" type="presParOf" srcId="{34727F8A-B1D6-4697-B783-82866CE359D4}" destId="{0323E4A0-D917-4E63-828D-68AF57E5F138}" srcOrd="11"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34AD3C-4A77-46E2-BE08-197D65CEE28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19D3ED12-FBB5-4B19-9144-8A0CB9F4B1A0}">
      <dgm:prSet custT="1"/>
      <dgm:spPr/>
      <dgm:t>
        <a:bodyPr/>
        <a:lstStyle/>
        <a:p>
          <a:pPr>
            <a:lnSpc>
              <a:spcPct val="100000"/>
            </a:lnSpc>
            <a:defRPr cap="all"/>
          </a:pPr>
          <a:r>
            <a:rPr lang="en-US" sz="2000" b="1" dirty="0"/>
            <a:t>Validation</a:t>
          </a:r>
        </a:p>
      </dgm:t>
    </dgm:pt>
    <dgm:pt modelId="{2129E7B6-EBD9-44E4-B825-0560DB6B9A9D}" type="parTrans" cxnId="{2E924C2B-BAA2-4205-8682-2079FFA6DDAE}">
      <dgm:prSet/>
      <dgm:spPr/>
      <dgm:t>
        <a:bodyPr/>
        <a:lstStyle/>
        <a:p>
          <a:endParaRPr lang="en-US"/>
        </a:p>
      </dgm:t>
    </dgm:pt>
    <dgm:pt modelId="{DFA8C090-9E9A-4D86-808E-808F3B66171F}" type="sibTrans" cxnId="{2E924C2B-BAA2-4205-8682-2079FFA6DDAE}">
      <dgm:prSet/>
      <dgm:spPr/>
      <dgm:t>
        <a:bodyPr/>
        <a:lstStyle/>
        <a:p>
          <a:endParaRPr lang="en-US"/>
        </a:p>
      </dgm:t>
    </dgm:pt>
    <dgm:pt modelId="{5F019BCC-3E3A-4617-952D-310440694874}">
      <dgm:prSet custT="1"/>
      <dgm:spPr/>
      <dgm:t>
        <a:bodyPr/>
        <a:lstStyle/>
        <a:p>
          <a:pPr>
            <a:lnSpc>
              <a:spcPct val="100000"/>
            </a:lnSpc>
            <a:defRPr cap="all"/>
          </a:pPr>
          <a:r>
            <a:rPr lang="en-US" sz="2000" b="1"/>
            <a:t>Warm hand-off to resources</a:t>
          </a:r>
        </a:p>
      </dgm:t>
    </dgm:pt>
    <dgm:pt modelId="{EBA15DB3-5149-430D-8909-044285CF4E8E}" type="parTrans" cxnId="{072EF2EF-6AFA-4CEC-B9DB-C6240FBEEA71}">
      <dgm:prSet/>
      <dgm:spPr/>
      <dgm:t>
        <a:bodyPr/>
        <a:lstStyle/>
        <a:p>
          <a:endParaRPr lang="en-US"/>
        </a:p>
      </dgm:t>
    </dgm:pt>
    <dgm:pt modelId="{5592818E-A6E3-4460-80AC-340F27ABF92B}" type="sibTrans" cxnId="{072EF2EF-6AFA-4CEC-B9DB-C6240FBEEA71}">
      <dgm:prSet/>
      <dgm:spPr/>
      <dgm:t>
        <a:bodyPr/>
        <a:lstStyle/>
        <a:p>
          <a:endParaRPr lang="en-US"/>
        </a:p>
      </dgm:t>
    </dgm:pt>
    <dgm:pt modelId="{455B43E9-1B1C-4BF3-88DF-D01C7F803C42}">
      <dgm:prSet custT="1"/>
      <dgm:spPr/>
      <dgm:t>
        <a:bodyPr/>
        <a:lstStyle/>
        <a:p>
          <a:pPr>
            <a:lnSpc>
              <a:spcPct val="100000"/>
            </a:lnSpc>
            <a:defRPr cap="all"/>
          </a:pPr>
          <a:r>
            <a:rPr lang="en-US" sz="2000" b="1"/>
            <a:t>Consider a follow-up appointment</a:t>
          </a:r>
        </a:p>
      </dgm:t>
    </dgm:pt>
    <dgm:pt modelId="{7E15E98D-96DB-405D-9CA8-D18C84CB229B}" type="parTrans" cxnId="{DAAAB1F1-2E0A-41F7-B1CC-85EA186509BA}">
      <dgm:prSet/>
      <dgm:spPr/>
      <dgm:t>
        <a:bodyPr/>
        <a:lstStyle/>
        <a:p>
          <a:endParaRPr lang="en-US"/>
        </a:p>
      </dgm:t>
    </dgm:pt>
    <dgm:pt modelId="{8D388841-A042-4D2D-9F2E-B796AB360BD2}" type="sibTrans" cxnId="{DAAAB1F1-2E0A-41F7-B1CC-85EA186509BA}">
      <dgm:prSet/>
      <dgm:spPr/>
      <dgm:t>
        <a:bodyPr/>
        <a:lstStyle/>
        <a:p>
          <a:endParaRPr lang="en-US"/>
        </a:p>
      </dgm:t>
    </dgm:pt>
    <dgm:pt modelId="{953ACDC1-FF00-45A9-89A4-708DFFE4947D}" type="pres">
      <dgm:prSet presAssocID="{F934AD3C-4A77-46E2-BE08-197D65CEE286}" presName="root" presStyleCnt="0">
        <dgm:presLayoutVars>
          <dgm:dir/>
          <dgm:resizeHandles val="exact"/>
        </dgm:presLayoutVars>
      </dgm:prSet>
      <dgm:spPr/>
    </dgm:pt>
    <dgm:pt modelId="{6D8EEE1C-E225-4814-B9DD-450856925525}" type="pres">
      <dgm:prSet presAssocID="{19D3ED12-FBB5-4B19-9144-8A0CB9F4B1A0}" presName="compNode" presStyleCnt="0"/>
      <dgm:spPr/>
    </dgm:pt>
    <dgm:pt modelId="{E79CE9E6-A68D-4F0D-B3CA-812B741BF710}" type="pres">
      <dgm:prSet presAssocID="{19D3ED12-FBB5-4B19-9144-8A0CB9F4B1A0}" presName="iconBgRect" presStyleLbl="bgShp" presStyleIdx="0" presStyleCnt="3"/>
      <dgm:spPr/>
    </dgm:pt>
    <dgm:pt modelId="{D6125077-0058-4F7D-AC06-E37C500A77D6}" type="pres">
      <dgm:prSet presAssocID="{19D3ED12-FBB5-4B19-9144-8A0CB9F4B1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Heart outline"/>
        </a:ext>
      </dgm:extLst>
    </dgm:pt>
    <dgm:pt modelId="{7CB6D64A-1E18-423A-B261-FFEA90CD92FB}" type="pres">
      <dgm:prSet presAssocID="{19D3ED12-FBB5-4B19-9144-8A0CB9F4B1A0}" presName="spaceRect" presStyleCnt="0"/>
      <dgm:spPr/>
    </dgm:pt>
    <dgm:pt modelId="{AE0F412A-0310-4C54-92A9-84532B233C9B}" type="pres">
      <dgm:prSet presAssocID="{19D3ED12-FBB5-4B19-9144-8A0CB9F4B1A0}" presName="textRect" presStyleLbl="revTx" presStyleIdx="0" presStyleCnt="3">
        <dgm:presLayoutVars>
          <dgm:chMax val="1"/>
          <dgm:chPref val="1"/>
        </dgm:presLayoutVars>
      </dgm:prSet>
      <dgm:spPr/>
    </dgm:pt>
    <dgm:pt modelId="{35AC54BF-C6F9-44A9-B768-912A349FC8DA}" type="pres">
      <dgm:prSet presAssocID="{DFA8C090-9E9A-4D86-808E-808F3B66171F}" presName="sibTrans" presStyleCnt="0"/>
      <dgm:spPr/>
    </dgm:pt>
    <dgm:pt modelId="{A4A02EF2-5E15-46E1-9B27-EC4C7E62CFFA}" type="pres">
      <dgm:prSet presAssocID="{5F019BCC-3E3A-4617-952D-310440694874}" presName="compNode" presStyleCnt="0"/>
      <dgm:spPr/>
    </dgm:pt>
    <dgm:pt modelId="{1DD7A7D9-0197-4665-A3D3-C4157152BF38}" type="pres">
      <dgm:prSet presAssocID="{5F019BCC-3E3A-4617-952D-310440694874}" presName="iconBgRect" presStyleLbl="bgShp" presStyleIdx="1" presStyleCnt="3"/>
      <dgm:spPr/>
    </dgm:pt>
    <dgm:pt modelId="{F72C18E0-1B90-4248-9EDE-9321F5B0008F}" type="pres">
      <dgm:prSet presAssocID="{5F019BCC-3E3A-4617-952D-31044069487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Hand"/>
        </a:ext>
      </dgm:extLst>
    </dgm:pt>
    <dgm:pt modelId="{4CDD6CD0-1A7C-413C-8B45-6EF6B5628C27}" type="pres">
      <dgm:prSet presAssocID="{5F019BCC-3E3A-4617-952D-310440694874}" presName="spaceRect" presStyleCnt="0"/>
      <dgm:spPr/>
    </dgm:pt>
    <dgm:pt modelId="{77043603-3A8C-4E75-8283-30E7CB6023C9}" type="pres">
      <dgm:prSet presAssocID="{5F019BCC-3E3A-4617-952D-310440694874}" presName="textRect" presStyleLbl="revTx" presStyleIdx="1" presStyleCnt="3">
        <dgm:presLayoutVars>
          <dgm:chMax val="1"/>
          <dgm:chPref val="1"/>
        </dgm:presLayoutVars>
      </dgm:prSet>
      <dgm:spPr/>
    </dgm:pt>
    <dgm:pt modelId="{1CA4226C-FF2B-473A-B8B8-4D00A64D55BA}" type="pres">
      <dgm:prSet presAssocID="{5592818E-A6E3-4460-80AC-340F27ABF92B}" presName="sibTrans" presStyleCnt="0"/>
      <dgm:spPr/>
    </dgm:pt>
    <dgm:pt modelId="{68806621-498B-4E31-8352-EE345C9BCE3E}" type="pres">
      <dgm:prSet presAssocID="{455B43E9-1B1C-4BF3-88DF-D01C7F803C42}" presName="compNode" presStyleCnt="0"/>
      <dgm:spPr/>
    </dgm:pt>
    <dgm:pt modelId="{236484BD-E270-4505-8685-40A235062F35}" type="pres">
      <dgm:prSet presAssocID="{455B43E9-1B1C-4BF3-88DF-D01C7F803C42}" presName="iconBgRect" presStyleLbl="bgShp" presStyleIdx="2" presStyleCnt="3"/>
      <dgm:spPr/>
    </dgm:pt>
    <dgm:pt modelId="{6BF1FD4B-FAD7-4CFC-8308-8AF7407B7644}" type="pres">
      <dgm:prSet presAssocID="{455B43E9-1B1C-4BF3-88DF-D01C7F803C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ily Calendar"/>
        </a:ext>
      </dgm:extLst>
    </dgm:pt>
    <dgm:pt modelId="{EDDA7E25-1F42-43FF-B063-E2D05272A976}" type="pres">
      <dgm:prSet presAssocID="{455B43E9-1B1C-4BF3-88DF-D01C7F803C42}" presName="spaceRect" presStyleCnt="0"/>
      <dgm:spPr/>
    </dgm:pt>
    <dgm:pt modelId="{C36A6745-2B62-4FAA-956F-37D056CA61F8}" type="pres">
      <dgm:prSet presAssocID="{455B43E9-1B1C-4BF3-88DF-D01C7F803C42}" presName="textRect" presStyleLbl="revTx" presStyleIdx="2" presStyleCnt="3">
        <dgm:presLayoutVars>
          <dgm:chMax val="1"/>
          <dgm:chPref val="1"/>
        </dgm:presLayoutVars>
      </dgm:prSet>
      <dgm:spPr/>
    </dgm:pt>
  </dgm:ptLst>
  <dgm:cxnLst>
    <dgm:cxn modelId="{2E924C2B-BAA2-4205-8682-2079FFA6DDAE}" srcId="{F934AD3C-4A77-46E2-BE08-197D65CEE286}" destId="{19D3ED12-FBB5-4B19-9144-8A0CB9F4B1A0}" srcOrd="0" destOrd="0" parTransId="{2129E7B6-EBD9-44E4-B825-0560DB6B9A9D}" sibTransId="{DFA8C090-9E9A-4D86-808E-808F3B66171F}"/>
    <dgm:cxn modelId="{4ED62E45-CEE3-47B0-A72F-5D6F05814CD9}" type="presOf" srcId="{F934AD3C-4A77-46E2-BE08-197D65CEE286}" destId="{953ACDC1-FF00-45A9-89A4-708DFFE4947D}" srcOrd="0" destOrd="0" presId="urn:microsoft.com/office/officeart/2018/5/layout/IconCircleLabelList"/>
    <dgm:cxn modelId="{325EBD6A-FF66-4C3F-BE6D-D4B13E593F20}" type="presOf" srcId="{5F019BCC-3E3A-4617-952D-310440694874}" destId="{77043603-3A8C-4E75-8283-30E7CB6023C9}" srcOrd="0" destOrd="0" presId="urn:microsoft.com/office/officeart/2018/5/layout/IconCircleLabelList"/>
    <dgm:cxn modelId="{AB5CABA6-F3DA-4F63-8E8C-EF5D621DCF5A}" type="presOf" srcId="{19D3ED12-FBB5-4B19-9144-8A0CB9F4B1A0}" destId="{AE0F412A-0310-4C54-92A9-84532B233C9B}" srcOrd="0" destOrd="0" presId="urn:microsoft.com/office/officeart/2018/5/layout/IconCircleLabelList"/>
    <dgm:cxn modelId="{DAD64FD9-88B1-42BD-B33E-4DAFD44870A7}" type="presOf" srcId="{455B43E9-1B1C-4BF3-88DF-D01C7F803C42}" destId="{C36A6745-2B62-4FAA-956F-37D056CA61F8}" srcOrd="0" destOrd="0" presId="urn:microsoft.com/office/officeart/2018/5/layout/IconCircleLabelList"/>
    <dgm:cxn modelId="{072EF2EF-6AFA-4CEC-B9DB-C6240FBEEA71}" srcId="{F934AD3C-4A77-46E2-BE08-197D65CEE286}" destId="{5F019BCC-3E3A-4617-952D-310440694874}" srcOrd="1" destOrd="0" parTransId="{EBA15DB3-5149-430D-8909-044285CF4E8E}" sibTransId="{5592818E-A6E3-4460-80AC-340F27ABF92B}"/>
    <dgm:cxn modelId="{DAAAB1F1-2E0A-41F7-B1CC-85EA186509BA}" srcId="{F934AD3C-4A77-46E2-BE08-197D65CEE286}" destId="{455B43E9-1B1C-4BF3-88DF-D01C7F803C42}" srcOrd="2" destOrd="0" parTransId="{7E15E98D-96DB-405D-9CA8-D18C84CB229B}" sibTransId="{8D388841-A042-4D2D-9F2E-B796AB360BD2}"/>
    <dgm:cxn modelId="{CE8EAC15-165F-48C2-8C68-F74EB7EE6167}" type="presParOf" srcId="{953ACDC1-FF00-45A9-89A4-708DFFE4947D}" destId="{6D8EEE1C-E225-4814-B9DD-450856925525}" srcOrd="0" destOrd="0" presId="urn:microsoft.com/office/officeart/2018/5/layout/IconCircleLabelList"/>
    <dgm:cxn modelId="{DDB19141-EF82-4F15-B395-7CE72571746A}" type="presParOf" srcId="{6D8EEE1C-E225-4814-B9DD-450856925525}" destId="{E79CE9E6-A68D-4F0D-B3CA-812B741BF710}" srcOrd="0" destOrd="0" presId="urn:microsoft.com/office/officeart/2018/5/layout/IconCircleLabelList"/>
    <dgm:cxn modelId="{116AFDAD-42B3-4B1E-97D9-29E92AFC2F54}" type="presParOf" srcId="{6D8EEE1C-E225-4814-B9DD-450856925525}" destId="{D6125077-0058-4F7D-AC06-E37C500A77D6}" srcOrd="1" destOrd="0" presId="urn:microsoft.com/office/officeart/2018/5/layout/IconCircleLabelList"/>
    <dgm:cxn modelId="{E6A9B92B-900E-4351-922A-14CA271A8A3D}" type="presParOf" srcId="{6D8EEE1C-E225-4814-B9DD-450856925525}" destId="{7CB6D64A-1E18-423A-B261-FFEA90CD92FB}" srcOrd="2" destOrd="0" presId="urn:microsoft.com/office/officeart/2018/5/layout/IconCircleLabelList"/>
    <dgm:cxn modelId="{FEF69060-0766-4C39-848F-17CEFFCBE338}" type="presParOf" srcId="{6D8EEE1C-E225-4814-B9DD-450856925525}" destId="{AE0F412A-0310-4C54-92A9-84532B233C9B}" srcOrd="3" destOrd="0" presId="urn:microsoft.com/office/officeart/2018/5/layout/IconCircleLabelList"/>
    <dgm:cxn modelId="{5A6C19C9-4AAC-448D-83A1-2F89BC6E71A9}" type="presParOf" srcId="{953ACDC1-FF00-45A9-89A4-708DFFE4947D}" destId="{35AC54BF-C6F9-44A9-B768-912A349FC8DA}" srcOrd="1" destOrd="0" presId="urn:microsoft.com/office/officeart/2018/5/layout/IconCircleLabelList"/>
    <dgm:cxn modelId="{CD3B5751-750D-46E1-B9D7-A96AE883D9B0}" type="presParOf" srcId="{953ACDC1-FF00-45A9-89A4-708DFFE4947D}" destId="{A4A02EF2-5E15-46E1-9B27-EC4C7E62CFFA}" srcOrd="2" destOrd="0" presId="urn:microsoft.com/office/officeart/2018/5/layout/IconCircleLabelList"/>
    <dgm:cxn modelId="{E0CDE407-1C5E-459F-98B7-AD8FF53C5B99}" type="presParOf" srcId="{A4A02EF2-5E15-46E1-9B27-EC4C7E62CFFA}" destId="{1DD7A7D9-0197-4665-A3D3-C4157152BF38}" srcOrd="0" destOrd="0" presId="urn:microsoft.com/office/officeart/2018/5/layout/IconCircleLabelList"/>
    <dgm:cxn modelId="{66673675-DDB0-49C0-8335-0C0A3EBBD659}" type="presParOf" srcId="{A4A02EF2-5E15-46E1-9B27-EC4C7E62CFFA}" destId="{F72C18E0-1B90-4248-9EDE-9321F5B0008F}" srcOrd="1" destOrd="0" presId="urn:microsoft.com/office/officeart/2018/5/layout/IconCircleLabelList"/>
    <dgm:cxn modelId="{C44A1263-F287-4197-AED9-EC366FC28B78}" type="presParOf" srcId="{A4A02EF2-5E15-46E1-9B27-EC4C7E62CFFA}" destId="{4CDD6CD0-1A7C-413C-8B45-6EF6B5628C27}" srcOrd="2" destOrd="0" presId="urn:microsoft.com/office/officeart/2018/5/layout/IconCircleLabelList"/>
    <dgm:cxn modelId="{3D68415A-8F1C-4A6E-82E8-D86F63AABC59}" type="presParOf" srcId="{A4A02EF2-5E15-46E1-9B27-EC4C7E62CFFA}" destId="{77043603-3A8C-4E75-8283-30E7CB6023C9}" srcOrd="3" destOrd="0" presId="urn:microsoft.com/office/officeart/2018/5/layout/IconCircleLabelList"/>
    <dgm:cxn modelId="{BE6AA32C-98A0-4E18-9865-0EF274002B7A}" type="presParOf" srcId="{953ACDC1-FF00-45A9-89A4-708DFFE4947D}" destId="{1CA4226C-FF2B-473A-B8B8-4D00A64D55BA}" srcOrd="3" destOrd="0" presId="urn:microsoft.com/office/officeart/2018/5/layout/IconCircleLabelList"/>
    <dgm:cxn modelId="{C7EEE26F-EAEB-4664-8977-CC00DD62F9FE}" type="presParOf" srcId="{953ACDC1-FF00-45A9-89A4-708DFFE4947D}" destId="{68806621-498B-4E31-8352-EE345C9BCE3E}" srcOrd="4" destOrd="0" presId="urn:microsoft.com/office/officeart/2018/5/layout/IconCircleLabelList"/>
    <dgm:cxn modelId="{E43667E3-6A48-4C51-9358-4A32992D60EF}" type="presParOf" srcId="{68806621-498B-4E31-8352-EE345C9BCE3E}" destId="{236484BD-E270-4505-8685-40A235062F35}" srcOrd="0" destOrd="0" presId="urn:microsoft.com/office/officeart/2018/5/layout/IconCircleLabelList"/>
    <dgm:cxn modelId="{E3617107-46A0-48A6-B115-A179B785907E}" type="presParOf" srcId="{68806621-498B-4E31-8352-EE345C9BCE3E}" destId="{6BF1FD4B-FAD7-4CFC-8308-8AF7407B7644}" srcOrd="1" destOrd="0" presId="urn:microsoft.com/office/officeart/2018/5/layout/IconCircleLabelList"/>
    <dgm:cxn modelId="{9D6C9B62-B877-495D-9DFA-F40E5AA5CCA1}" type="presParOf" srcId="{68806621-498B-4E31-8352-EE345C9BCE3E}" destId="{EDDA7E25-1F42-43FF-B063-E2D05272A976}" srcOrd="2" destOrd="0" presId="urn:microsoft.com/office/officeart/2018/5/layout/IconCircleLabelList"/>
    <dgm:cxn modelId="{399426D8-4C54-4760-A1A8-D4E95D014E38}" type="presParOf" srcId="{68806621-498B-4E31-8352-EE345C9BCE3E}" destId="{C36A6745-2B62-4FAA-956F-37D056CA61F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985247-8798-4C8B-8BF9-E742C04C39A4}"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E0A768A5-FFEE-43B8-AD9B-72A437C24DCC}">
      <dgm:prSet/>
      <dgm:spPr>
        <a:solidFill>
          <a:schemeClr val="accent1">
            <a:lumMod val="60000"/>
            <a:lumOff val="40000"/>
          </a:schemeClr>
        </a:solidFill>
      </dgm:spPr>
      <dgm:t>
        <a:bodyPr/>
        <a:lstStyle/>
        <a:p>
          <a:r>
            <a:rPr lang="en-US" b="1">
              <a:solidFill>
                <a:schemeClr val="tx1"/>
              </a:solidFill>
            </a:rPr>
            <a:t>Safety</a:t>
          </a:r>
        </a:p>
      </dgm:t>
    </dgm:pt>
    <dgm:pt modelId="{47AC2930-441F-4E22-805B-0792CA45A2EE}" type="parTrans" cxnId="{0D817DAC-51D0-4D53-A824-1AF2B4C33215}">
      <dgm:prSet/>
      <dgm:spPr/>
      <dgm:t>
        <a:bodyPr/>
        <a:lstStyle/>
        <a:p>
          <a:endParaRPr lang="en-US" b="1">
            <a:solidFill>
              <a:schemeClr val="tx1"/>
            </a:solidFill>
          </a:endParaRPr>
        </a:p>
      </dgm:t>
    </dgm:pt>
    <dgm:pt modelId="{EB8606FD-ED3E-4D9A-A81F-682745414513}" type="sibTrans" cxnId="{0D817DAC-51D0-4D53-A824-1AF2B4C33215}">
      <dgm:prSet/>
      <dgm:spPr/>
      <dgm:t>
        <a:bodyPr/>
        <a:lstStyle/>
        <a:p>
          <a:endParaRPr lang="en-US" b="1">
            <a:solidFill>
              <a:schemeClr val="tx1"/>
            </a:solidFill>
          </a:endParaRPr>
        </a:p>
      </dgm:t>
    </dgm:pt>
    <dgm:pt modelId="{4DC60FAB-48B2-4B44-A685-707A8056D3EB}">
      <dgm:prSet/>
      <dgm:spPr>
        <a:solidFill>
          <a:schemeClr val="accent1">
            <a:lumMod val="60000"/>
            <a:lumOff val="40000"/>
          </a:schemeClr>
        </a:solidFill>
      </dgm:spPr>
      <dgm:t>
        <a:bodyPr/>
        <a:lstStyle/>
        <a:p>
          <a:r>
            <a:rPr lang="en-US" b="1">
              <a:solidFill>
                <a:schemeClr val="tx1"/>
              </a:solidFill>
            </a:rPr>
            <a:t>Fear</a:t>
          </a:r>
        </a:p>
      </dgm:t>
    </dgm:pt>
    <dgm:pt modelId="{E0773498-BF58-47CB-9755-5422CCA3E6C2}" type="parTrans" cxnId="{548B92C1-1720-4A30-8659-822D041B1EA9}">
      <dgm:prSet/>
      <dgm:spPr/>
      <dgm:t>
        <a:bodyPr/>
        <a:lstStyle/>
        <a:p>
          <a:endParaRPr lang="en-US" b="1">
            <a:solidFill>
              <a:schemeClr val="tx1"/>
            </a:solidFill>
          </a:endParaRPr>
        </a:p>
      </dgm:t>
    </dgm:pt>
    <dgm:pt modelId="{930700D7-62E3-48D3-9DF2-0D25A3E0AADD}" type="sibTrans" cxnId="{548B92C1-1720-4A30-8659-822D041B1EA9}">
      <dgm:prSet/>
      <dgm:spPr/>
      <dgm:t>
        <a:bodyPr/>
        <a:lstStyle/>
        <a:p>
          <a:endParaRPr lang="en-US" b="1">
            <a:solidFill>
              <a:schemeClr val="tx1"/>
            </a:solidFill>
          </a:endParaRPr>
        </a:p>
      </dgm:t>
    </dgm:pt>
    <dgm:pt modelId="{D89DC85A-A6FD-436F-A235-E93B1193E5D3}">
      <dgm:prSet/>
      <dgm:spPr>
        <a:solidFill>
          <a:schemeClr val="accent1">
            <a:lumMod val="60000"/>
            <a:lumOff val="40000"/>
          </a:schemeClr>
        </a:solidFill>
      </dgm:spPr>
      <dgm:t>
        <a:bodyPr/>
        <a:lstStyle/>
        <a:p>
          <a:r>
            <a:rPr lang="en-US" b="1">
              <a:solidFill>
                <a:schemeClr val="tx1"/>
              </a:solidFill>
            </a:rPr>
            <a:t>Intimidation</a:t>
          </a:r>
        </a:p>
      </dgm:t>
    </dgm:pt>
    <dgm:pt modelId="{AA0F0982-80F9-40FE-B2EB-27FE5D4F3680}" type="parTrans" cxnId="{29598534-5E63-44C9-9A94-AA021FA4EA58}">
      <dgm:prSet/>
      <dgm:spPr/>
      <dgm:t>
        <a:bodyPr/>
        <a:lstStyle/>
        <a:p>
          <a:endParaRPr lang="en-US" b="1">
            <a:solidFill>
              <a:schemeClr val="tx1"/>
            </a:solidFill>
          </a:endParaRPr>
        </a:p>
      </dgm:t>
    </dgm:pt>
    <dgm:pt modelId="{29541D30-D8D2-4207-8A88-79326E0C9553}" type="sibTrans" cxnId="{29598534-5E63-44C9-9A94-AA021FA4EA58}">
      <dgm:prSet/>
      <dgm:spPr/>
      <dgm:t>
        <a:bodyPr/>
        <a:lstStyle/>
        <a:p>
          <a:endParaRPr lang="en-US" b="1">
            <a:solidFill>
              <a:schemeClr val="tx1"/>
            </a:solidFill>
          </a:endParaRPr>
        </a:p>
      </dgm:t>
    </dgm:pt>
    <dgm:pt modelId="{24F47566-36C1-4E82-967E-FCAABE3EB932}">
      <dgm:prSet/>
      <dgm:spPr>
        <a:solidFill>
          <a:schemeClr val="accent1">
            <a:lumMod val="60000"/>
            <a:lumOff val="40000"/>
          </a:schemeClr>
        </a:solidFill>
      </dgm:spPr>
      <dgm:t>
        <a:bodyPr/>
        <a:lstStyle/>
        <a:p>
          <a:r>
            <a:rPr lang="en-US" b="1">
              <a:solidFill>
                <a:schemeClr val="tx1"/>
              </a:solidFill>
            </a:rPr>
            <a:t>Financial concerns</a:t>
          </a:r>
        </a:p>
      </dgm:t>
    </dgm:pt>
    <dgm:pt modelId="{FC0AD54C-7F46-4721-B33E-51E8FA2F6675}" type="parTrans" cxnId="{E0EFD383-F047-4089-BF43-3CBE962962D7}">
      <dgm:prSet/>
      <dgm:spPr/>
      <dgm:t>
        <a:bodyPr/>
        <a:lstStyle/>
        <a:p>
          <a:endParaRPr lang="en-US" b="1">
            <a:solidFill>
              <a:schemeClr val="tx1"/>
            </a:solidFill>
          </a:endParaRPr>
        </a:p>
      </dgm:t>
    </dgm:pt>
    <dgm:pt modelId="{5136E71E-BEA5-4973-930F-7DDEF198126F}" type="sibTrans" cxnId="{E0EFD383-F047-4089-BF43-3CBE962962D7}">
      <dgm:prSet/>
      <dgm:spPr/>
      <dgm:t>
        <a:bodyPr/>
        <a:lstStyle/>
        <a:p>
          <a:endParaRPr lang="en-US" b="1">
            <a:solidFill>
              <a:schemeClr val="tx1"/>
            </a:solidFill>
          </a:endParaRPr>
        </a:p>
      </dgm:t>
    </dgm:pt>
    <dgm:pt modelId="{3713523A-50E2-455A-AAA5-C1E7D9809206}">
      <dgm:prSet/>
      <dgm:spPr>
        <a:solidFill>
          <a:schemeClr val="accent1">
            <a:lumMod val="60000"/>
            <a:lumOff val="40000"/>
          </a:schemeClr>
        </a:solidFill>
      </dgm:spPr>
      <dgm:t>
        <a:bodyPr/>
        <a:lstStyle/>
        <a:p>
          <a:r>
            <a:rPr lang="en-US" b="1">
              <a:solidFill>
                <a:schemeClr val="tx1"/>
              </a:solidFill>
            </a:rPr>
            <a:t>Children</a:t>
          </a:r>
        </a:p>
      </dgm:t>
    </dgm:pt>
    <dgm:pt modelId="{6DCF1CEF-EA47-4152-90B4-7ED7B6A6413C}" type="parTrans" cxnId="{5CE07FE5-55B5-4565-9050-2E79084CB3C2}">
      <dgm:prSet/>
      <dgm:spPr/>
      <dgm:t>
        <a:bodyPr/>
        <a:lstStyle/>
        <a:p>
          <a:endParaRPr lang="en-US" b="1">
            <a:solidFill>
              <a:schemeClr val="tx1"/>
            </a:solidFill>
          </a:endParaRPr>
        </a:p>
      </dgm:t>
    </dgm:pt>
    <dgm:pt modelId="{96F036BD-7833-4F53-8687-0682096A366B}" type="sibTrans" cxnId="{5CE07FE5-55B5-4565-9050-2E79084CB3C2}">
      <dgm:prSet/>
      <dgm:spPr/>
      <dgm:t>
        <a:bodyPr/>
        <a:lstStyle/>
        <a:p>
          <a:endParaRPr lang="en-US" b="1">
            <a:solidFill>
              <a:schemeClr val="tx1"/>
            </a:solidFill>
          </a:endParaRPr>
        </a:p>
      </dgm:t>
    </dgm:pt>
    <dgm:pt modelId="{DCA05DE8-C0D9-4CD7-9D39-61AD3288A0F7}">
      <dgm:prSet/>
      <dgm:spPr>
        <a:solidFill>
          <a:schemeClr val="accent1">
            <a:lumMod val="60000"/>
            <a:lumOff val="40000"/>
          </a:schemeClr>
        </a:solidFill>
      </dgm:spPr>
      <dgm:t>
        <a:bodyPr/>
        <a:lstStyle/>
        <a:p>
          <a:r>
            <a:rPr lang="en-US" b="1">
              <a:solidFill>
                <a:schemeClr val="tx1"/>
              </a:solidFill>
            </a:rPr>
            <a:t>Denial</a:t>
          </a:r>
        </a:p>
      </dgm:t>
    </dgm:pt>
    <dgm:pt modelId="{5F26E761-98EC-40CC-97F8-A3F438B0E757}" type="parTrans" cxnId="{5C20376D-2D7E-4571-BE9F-3547F364C207}">
      <dgm:prSet/>
      <dgm:spPr/>
      <dgm:t>
        <a:bodyPr/>
        <a:lstStyle/>
        <a:p>
          <a:endParaRPr lang="en-US" b="1">
            <a:solidFill>
              <a:schemeClr val="tx1"/>
            </a:solidFill>
          </a:endParaRPr>
        </a:p>
      </dgm:t>
    </dgm:pt>
    <dgm:pt modelId="{EABAD85C-6336-4704-AD55-93A41E3FA0E1}" type="sibTrans" cxnId="{5C20376D-2D7E-4571-BE9F-3547F364C207}">
      <dgm:prSet/>
      <dgm:spPr/>
      <dgm:t>
        <a:bodyPr/>
        <a:lstStyle/>
        <a:p>
          <a:endParaRPr lang="en-US" b="1">
            <a:solidFill>
              <a:schemeClr val="tx1"/>
            </a:solidFill>
          </a:endParaRPr>
        </a:p>
      </dgm:t>
    </dgm:pt>
    <dgm:pt modelId="{8CC3C401-AC3A-491B-B4E0-F6F63941D000}">
      <dgm:prSet/>
      <dgm:spPr>
        <a:solidFill>
          <a:schemeClr val="accent1">
            <a:lumMod val="60000"/>
            <a:lumOff val="40000"/>
          </a:schemeClr>
        </a:solidFill>
      </dgm:spPr>
      <dgm:t>
        <a:bodyPr/>
        <a:lstStyle/>
        <a:p>
          <a:r>
            <a:rPr lang="en-US" b="1">
              <a:solidFill>
                <a:schemeClr val="tx1"/>
              </a:solidFill>
            </a:rPr>
            <a:t>Isolation</a:t>
          </a:r>
        </a:p>
      </dgm:t>
    </dgm:pt>
    <dgm:pt modelId="{0BD402F1-90D6-4897-AD8C-73D191378517}" type="parTrans" cxnId="{515BF47A-F548-45EB-87B3-FB90C130A61B}">
      <dgm:prSet/>
      <dgm:spPr/>
      <dgm:t>
        <a:bodyPr/>
        <a:lstStyle/>
        <a:p>
          <a:endParaRPr lang="en-US" b="1">
            <a:solidFill>
              <a:schemeClr val="tx1"/>
            </a:solidFill>
          </a:endParaRPr>
        </a:p>
      </dgm:t>
    </dgm:pt>
    <dgm:pt modelId="{6E675A33-9E1D-4160-97C9-4508D4CF18CD}" type="sibTrans" cxnId="{515BF47A-F548-45EB-87B3-FB90C130A61B}">
      <dgm:prSet/>
      <dgm:spPr/>
      <dgm:t>
        <a:bodyPr/>
        <a:lstStyle/>
        <a:p>
          <a:endParaRPr lang="en-US" b="1">
            <a:solidFill>
              <a:schemeClr val="tx1"/>
            </a:solidFill>
          </a:endParaRPr>
        </a:p>
      </dgm:t>
    </dgm:pt>
    <dgm:pt modelId="{71A9EA89-5CE5-4F31-848F-C1A9E82B269F}">
      <dgm:prSet/>
      <dgm:spPr>
        <a:solidFill>
          <a:schemeClr val="accent1">
            <a:lumMod val="60000"/>
            <a:lumOff val="40000"/>
          </a:schemeClr>
        </a:solidFill>
      </dgm:spPr>
      <dgm:t>
        <a:bodyPr/>
        <a:lstStyle/>
        <a:p>
          <a:r>
            <a:rPr lang="en-US" b="1">
              <a:solidFill>
                <a:schemeClr val="tx1"/>
              </a:solidFill>
            </a:rPr>
            <a:t>Family/friends</a:t>
          </a:r>
        </a:p>
      </dgm:t>
    </dgm:pt>
    <dgm:pt modelId="{F5E4A665-55A3-46F6-A945-1516955FA5BB}" type="parTrans" cxnId="{437E802F-EE68-49F0-8882-32AFD2311142}">
      <dgm:prSet/>
      <dgm:spPr/>
      <dgm:t>
        <a:bodyPr/>
        <a:lstStyle/>
        <a:p>
          <a:endParaRPr lang="en-US" b="1">
            <a:solidFill>
              <a:schemeClr val="tx1"/>
            </a:solidFill>
          </a:endParaRPr>
        </a:p>
      </dgm:t>
    </dgm:pt>
    <dgm:pt modelId="{3F1C4D62-ACF2-4995-A8CA-666C186AF9EB}" type="sibTrans" cxnId="{437E802F-EE68-49F0-8882-32AFD2311142}">
      <dgm:prSet/>
      <dgm:spPr/>
      <dgm:t>
        <a:bodyPr/>
        <a:lstStyle/>
        <a:p>
          <a:endParaRPr lang="en-US" b="1">
            <a:solidFill>
              <a:schemeClr val="tx1"/>
            </a:solidFill>
          </a:endParaRPr>
        </a:p>
      </dgm:t>
    </dgm:pt>
    <dgm:pt modelId="{0947A186-AF3F-4735-BE0B-111A8C90EAA1}">
      <dgm:prSet/>
      <dgm:spPr>
        <a:solidFill>
          <a:schemeClr val="accent1">
            <a:lumMod val="60000"/>
            <a:lumOff val="40000"/>
          </a:schemeClr>
        </a:solidFill>
      </dgm:spPr>
      <dgm:t>
        <a:bodyPr/>
        <a:lstStyle/>
        <a:p>
          <a:r>
            <a:rPr lang="en-US" b="1">
              <a:solidFill>
                <a:schemeClr val="tx1"/>
              </a:solidFill>
            </a:rPr>
            <a:t>Culture</a:t>
          </a:r>
        </a:p>
      </dgm:t>
    </dgm:pt>
    <dgm:pt modelId="{F3CB959B-AD85-4B3B-8CFC-993ECCF410EA}" type="parTrans" cxnId="{B2643515-98F9-4614-AF0E-3351CDAE04C8}">
      <dgm:prSet/>
      <dgm:spPr/>
      <dgm:t>
        <a:bodyPr/>
        <a:lstStyle/>
        <a:p>
          <a:endParaRPr lang="en-US" b="1">
            <a:solidFill>
              <a:schemeClr val="tx1"/>
            </a:solidFill>
          </a:endParaRPr>
        </a:p>
      </dgm:t>
    </dgm:pt>
    <dgm:pt modelId="{E1F0FAEC-AC02-4783-9755-2B726E0D8C9B}" type="sibTrans" cxnId="{B2643515-98F9-4614-AF0E-3351CDAE04C8}">
      <dgm:prSet/>
      <dgm:spPr/>
      <dgm:t>
        <a:bodyPr/>
        <a:lstStyle/>
        <a:p>
          <a:endParaRPr lang="en-US" b="1">
            <a:solidFill>
              <a:schemeClr val="tx1"/>
            </a:solidFill>
          </a:endParaRPr>
        </a:p>
      </dgm:t>
    </dgm:pt>
    <dgm:pt modelId="{7F657620-7A51-4B66-8FFB-E09AC113A079}">
      <dgm:prSet/>
      <dgm:spPr>
        <a:solidFill>
          <a:schemeClr val="accent1">
            <a:lumMod val="60000"/>
            <a:lumOff val="40000"/>
          </a:schemeClr>
        </a:solidFill>
      </dgm:spPr>
      <dgm:t>
        <a:bodyPr/>
        <a:lstStyle/>
        <a:p>
          <a:r>
            <a:rPr lang="en-US" b="1">
              <a:solidFill>
                <a:schemeClr val="tx1"/>
              </a:solidFill>
            </a:rPr>
            <a:t>Self-blame</a:t>
          </a:r>
        </a:p>
      </dgm:t>
    </dgm:pt>
    <dgm:pt modelId="{FD8BA5DA-AA4F-42BA-ACAB-B1AF600AC897}" type="parTrans" cxnId="{47FA6287-E0C0-434E-9A8B-C932C5C2CE75}">
      <dgm:prSet/>
      <dgm:spPr/>
      <dgm:t>
        <a:bodyPr/>
        <a:lstStyle/>
        <a:p>
          <a:endParaRPr lang="en-US" b="1">
            <a:solidFill>
              <a:schemeClr val="tx1"/>
            </a:solidFill>
          </a:endParaRPr>
        </a:p>
      </dgm:t>
    </dgm:pt>
    <dgm:pt modelId="{75205B26-505F-4D27-856F-33F15CDB9903}" type="sibTrans" cxnId="{47FA6287-E0C0-434E-9A8B-C932C5C2CE75}">
      <dgm:prSet/>
      <dgm:spPr/>
      <dgm:t>
        <a:bodyPr/>
        <a:lstStyle/>
        <a:p>
          <a:endParaRPr lang="en-US" b="1">
            <a:solidFill>
              <a:schemeClr val="tx1"/>
            </a:solidFill>
          </a:endParaRPr>
        </a:p>
      </dgm:t>
    </dgm:pt>
    <dgm:pt modelId="{09E622AA-519D-416E-B3EF-2E48DE68C692}">
      <dgm:prSet/>
      <dgm:spPr>
        <a:solidFill>
          <a:schemeClr val="accent1">
            <a:lumMod val="60000"/>
            <a:lumOff val="40000"/>
          </a:schemeClr>
        </a:solidFill>
      </dgm:spPr>
      <dgm:t>
        <a:bodyPr/>
        <a:lstStyle/>
        <a:p>
          <a:r>
            <a:rPr lang="en-US" b="1">
              <a:solidFill>
                <a:schemeClr val="tx1"/>
              </a:solidFill>
            </a:rPr>
            <a:t>Shelter</a:t>
          </a:r>
        </a:p>
      </dgm:t>
    </dgm:pt>
    <dgm:pt modelId="{9BD900D4-6C68-4F66-90FD-633B15DCEF47}" type="parTrans" cxnId="{C26F8191-2FC0-4581-B536-F3EE93CBDE29}">
      <dgm:prSet/>
      <dgm:spPr/>
      <dgm:t>
        <a:bodyPr/>
        <a:lstStyle/>
        <a:p>
          <a:endParaRPr lang="en-US" b="1">
            <a:solidFill>
              <a:schemeClr val="tx1"/>
            </a:solidFill>
          </a:endParaRPr>
        </a:p>
      </dgm:t>
    </dgm:pt>
    <dgm:pt modelId="{755A4A80-224D-4E7E-AE80-F6344B79FF18}" type="sibTrans" cxnId="{C26F8191-2FC0-4581-B536-F3EE93CBDE29}">
      <dgm:prSet/>
      <dgm:spPr/>
      <dgm:t>
        <a:bodyPr/>
        <a:lstStyle/>
        <a:p>
          <a:endParaRPr lang="en-US" b="1">
            <a:solidFill>
              <a:schemeClr val="tx1"/>
            </a:solidFill>
          </a:endParaRPr>
        </a:p>
      </dgm:t>
    </dgm:pt>
    <dgm:pt modelId="{08A841A1-7A3F-4178-8A23-2641B02114ED}">
      <dgm:prSet/>
      <dgm:spPr>
        <a:solidFill>
          <a:schemeClr val="accent1">
            <a:lumMod val="60000"/>
            <a:lumOff val="40000"/>
          </a:schemeClr>
        </a:solidFill>
      </dgm:spPr>
      <dgm:t>
        <a:bodyPr/>
        <a:lstStyle/>
        <a:p>
          <a:r>
            <a:rPr lang="en-US" b="1">
              <a:solidFill>
                <a:schemeClr val="tx1"/>
              </a:solidFill>
            </a:rPr>
            <a:t>Lack of knowledge</a:t>
          </a:r>
        </a:p>
      </dgm:t>
    </dgm:pt>
    <dgm:pt modelId="{B19AD019-F8C6-4475-AFEA-4AE1843EE89D}" type="parTrans" cxnId="{35677EAF-2CA3-40EC-AD1D-B1AED5672B2C}">
      <dgm:prSet/>
      <dgm:spPr/>
      <dgm:t>
        <a:bodyPr/>
        <a:lstStyle/>
        <a:p>
          <a:endParaRPr lang="en-US" b="1">
            <a:solidFill>
              <a:schemeClr val="tx1"/>
            </a:solidFill>
          </a:endParaRPr>
        </a:p>
      </dgm:t>
    </dgm:pt>
    <dgm:pt modelId="{56C3554C-E9AC-4871-81A9-D18CC8DE43F7}" type="sibTrans" cxnId="{35677EAF-2CA3-40EC-AD1D-B1AED5672B2C}">
      <dgm:prSet/>
      <dgm:spPr/>
      <dgm:t>
        <a:bodyPr/>
        <a:lstStyle/>
        <a:p>
          <a:endParaRPr lang="en-US" b="1">
            <a:solidFill>
              <a:schemeClr val="tx1"/>
            </a:solidFill>
          </a:endParaRPr>
        </a:p>
      </dgm:t>
    </dgm:pt>
    <dgm:pt modelId="{211B4A37-7110-4B1E-8A69-F17F62664CA4}" type="pres">
      <dgm:prSet presAssocID="{06985247-8798-4C8B-8BF9-E742C04C39A4}" presName="diagram" presStyleCnt="0">
        <dgm:presLayoutVars>
          <dgm:dir/>
          <dgm:resizeHandles val="exact"/>
        </dgm:presLayoutVars>
      </dgm:prSet>
      <dgm:spPr/>
    </dgm:pt>
    <dgm:pt modelId="{DF500B9A-BFAB-4A5D-951C-E09298A2EF51}" type="pres">
      <dgm:prSet presAssocID="{E0A768A5-FFEE-43B8-AD9B-72A437C24DCC}" presName="node" presStyleLbl="node1" presStyleIdx="0" presStyleCnt="12">
        <dgm:presLayoutVars>
          <dgm:bulletEnabled val="1"/>
        </dgm:presLayoutVars>
      </dgm:prSet>
      <dgm:spPr/>
    </dgm:pt>
    <dgm:pt modelId="{8E8A37F8-81CD-4196-89D4-8CCDBB55BA63}" type="pres">
      <dgm:prSet presAssocID="{EB8606FD-ED3E-4D9A-A81F-682745414513}" presName="sibTrans" presStyleCnt="0"/>
      <dgm:spPr/>
    </dgm:pt>
    <dgm:pt modelId="{8CB70804-4E31-4B1D-8359-7CB6C2961572}" type="pres">
      <dgm:prSet presAssocID="{4DC60FAB-48B2-4B44-A685-707A8056D3EB}" presName="node" presStyleLbl="node1" presStyleIdx="1" presStyleCnt="12">
        <dgm:presLayoutVars>
          <dgm:bulletEnabled val="1"/>
        </dgm:presLayoutVars>
      </dgm:prSet>
      <dgm:spPr/>
    </dgm:pt>
    <dgm:pt modelId="{7448804C-F146-4016-8B86-F98C4E2FED91}" type="pres">
      <dgm:prSet presAssocID="{930700D7-62E3-48D3-9DF2-0D25A3E0AADD}" presName="sibTrans" presStyleCnt="0"/>
      <dgm:spPr/>
    </dgm:pt>
    <dgm:pt modelId="{B207AFE0-5AD8-4C79-A676-67A0CD1162F0}" type="pres">
      <dgm:prSet presAssocID="{D89DC85A-A6FD-436F-A235-E93B1193E5D3}" presName="node" presStyleLbl="node1" presStyleIdx="2" presStyleCnt="12">
        <dgm:presLayoutVars>
          <dgm:bulletEnabled val="1"/>
        </dgm:presLayoutVars>
      </dgm:prSet>
      <dgm:spPr/>
    </dgm:pt>
    <dgm:pt modelId="{8AF03534-A0CB-4F78-A336-AA7F0EE34A69}" type="pres">
      <dgm:prSet presAssocID="{29541D30-D8D2-4207-8A88-79326E0C9553}" presName="sibTrans" presStyleCnt="0"/>
      <dgm:spPr/>
    </dgm:pt>
    <dgm:pt modelId="{735A88C4-936F-4324-87A4-9E8C74FF648B}" type="pres">
      <dgm:prSet presAssocID="{24F47566-36C1-4E82-967E-FCAABE3EB932}" presName="node" presStyleLbl="node1" presStyleIdx="3" presStyleCnt="12">
        <dgm:presLayoutVars>
          <dgm:bulletEnabled val="1"/>
        </dgm:presLayoutVars>
      </dgm:prSet>
      <dgm:spPr/>
    </dgm:pt>
    <dgm:pt modelId="{583DEF21-F664-4CCC-AA7A-E3A7365DB131}" type="pres">
      <dgm:prSet presAssocID="{5136E71E-BEA5-4973-930F-7DDEF198126F}" presName="sibTrans" presStyleCnt="0"/>
      <dgm:spPr/>
    </dgm:pt>
    <dgm:pt modelId="{16C6EDED-771D-404B-B268-3404EEE09313}" type="pres">
      <dgm:prSet presAssocID="{3713523A-50E2-455A-AAA5-C1E7D9809206}" presName="node" presStyleLbl="node1" presStyleIdx="4" presStyleCnt="12">
        <dgm:presLayoutVars>
          <dgm:bulletEnabled val="1"/>
        </dgm:presLayoutVars>
      </dgm:prSet>
      <dgm:spPr/>
    </dgm:pt>
    <dgm:pt modelId="{FB57E22E-87EF-47E3-AAA5-EA27105D81FA}" type="pres">
      <dgm:prSet presAssocID="{96F036BD-7833-4F53-8687-0682096A366B}" presName="sibTrans" presStyleCnt="0"/>
      <dgm:spPr/>
    </dgm:pt>
    <dgm:pt modelId="{057A40E8-6592-46BC-995A-773D900F6C28}" type="pres">
      <dgm:prSet presAssocID="{DCA05DE8-C0D9-4CD7-9D39-61AD3288A0F7}" presName="node" presStyleLbl="node1" presStyleIdx="5" presStyleCnt="12">
        <dgm:presLayoutVars>
          <dgm:bulletEnabled val="1"/>
        </dgm:presLayoutVars>
      </dgm:prSet>
      <dgm:spPr/>
    </dgm:pt>
    <dgm:pt modelId="{B8FAC17A-CD64-4DDB-AA77-43E44FE1C9F0}" type="pres">
      <dgm:prSet presAssocID="{EABAD85C-6336-4704-AD55-93A41E3FA0E1}" presName="sibTrans" presStyleCnt="0"/>
      <dgm:spPr/>
    </dgm:pt>
    <dgm:pt modelId="{59BF63E3-0420-4191-ABC7-BDD91A161EA2}" type="pres">
      <dgm:prSet presAssocID="{8CC3C401-AC3A-491B-B4E0-F6F63941D000}" presName="node" presStyleLbl="node1" presStyleIdx="6" presStyleCnt="12">
        <dgm:presLayoutVars>
          <dgm:bulletEnabled val="1"/>
        </dgm:presLayoutVars>
      </dgm:prSet>
      <dgm:spPr/>
    </dgm:pt>
    <dgm:pt modelId="{37138277-8337-4EB4-A5A6-D023191A47A0}" type="pres">
      <dgm:prSet presAssocID="{6E675A33-9E1D-4160-97C9-4508D4CF18CD}" presName="sibTrans" presStyleCnt="0"/>
      <dgm:spPr/>
    </dgm:pt>
    <dgm:pt modelId="{4C58AE70-C896-4E71-84BE-8AC425F5751B}" type="pres">
      <dgm:prSet presAssocID="{71A9EA89-5CE5-4F31-848F-C1A9E82B269F}" presName="node" presStyleLbl="node1" presStyleIdx="7" presStyleCnt="12">
        <dgm:presLayoutVars>
          <dgm:bulletEnabled val="1"/>
        </dgm:presLayoutVars>
      </dgm:prSet>
      <dgm:spPr/>
    </dgm:pt>
    <dgm:pt modelId="{B6B2BBC9-B099-44E0-86C5-33B1D9184A30}" type="pres">
      <dgm:prSet presAssocID="{3F1C4D62-ACF2-4995-A8CA-666C186AF9EB}" presName="sibTrans" presStyleCnt="0"/>
      <dgm:spPr/>
    </dgm:pt>
    <dgm:pt modelId="{73CDFF0E-1C5E-424D-A945-7DFE1B595EEF}" type="pres">
      <dgm:prSet presAssocID="{0947A186-AF3F-4735-BE0B-111A8C90EAA1}" presName="node" presStyleLbl="node1" presStyleIdx="8" presStyleCnt="12">
        <dgm:presLayoutVars>
          <dgm:bulletEnabled val="1"/>
        </dgm:presLayoutVars>
      </dgm:prSet>
      <dgm:spPr/>
    </dgm:pt>
    <dgm:pt modelId="{5E919603-A209-4C50-9089-761A9320928C}" type="pres">
      <dgm:prSet presAssocID="{E1F0FAEC-AC02-4783-9755-2B726E0D8C9B}" presName="sibTrans" presStyleCnt="0"/>
      <dgm:spPr/>
    </dgm:pt>
    <dgm:pt modelId="{97AC211F-24CC-490C-A14B-100E8854A350}" type="pres">
      <dgm:prSet presAssocID="{7F657620-7A51-4B66-8FFB-E09AC113A079}" presName="node" presStyleLbl="node1" presStyleIdx="9" presStyleCnt="12">
        <dgm:presLayoutVars>
          <dgm:bulletEnabled val="1"/>
        </dgm:presLayoutVars>
      </dgm:prSet>
      <dgm:spPr/>
    </dgm:pt>
    <dgm:pt modelId="{66F6B4E9-C8DB-49CD-A2A3-FB2ADD2A0B90}" type="pres">
      <dgm:prSet presAssocID="{75205B26-505F-4D27-856F-33F15CDB9903}" presName="sibTrans" presStyleCnt="0"/>
      <dgm:spPr/>
    </dgm:pt>
    <dgm:pt modelId="{51E075A3-C858-4CB0-9212-DD51387563C1}" type="pres">
      <dgm:prSet presAssocID="{09E622AA-519D-416E-B3EF-2E48DE68C692}" presName="node" presStyleLbl="node1" presStyleIdx="10" presStyleCnt="12">
        <dgm:presLayoutVars>
          <dgm:bulletEnabled val="1"/>
        </dgm:presLayoutVars>
      </dgm:prSet>
      <dgm:spPr/>
    </dgm:pt>
    <dgm:pt modelId="{46B92399-3660-408D-87AC-D7381D46E154}" type="pres">
      <dgm:prSet presAssocID="{755A4A80-224D-4E7E-AE80-F6344B79FF18}" presName="sibTrans" presStyleCnt="0"/>
      <dgm:spPr/>
    </dgm:pt>
    <dgm:pt modelId="{0F271BE7-2EF6-4F84-B793-E407CCE91034}" type="pres">
      <dgm:prSet presAssocID="{08A841A1-7A3F-4178-8A23-2641B02114ED}" presName="node" presStyleLbl="node1" presStyleIdx="11" presStyleCnt="12">
        <dgm:presLayoutVars>
          <dgm:bulletEnabled val="1"/>
        </dgm:presLayoutVars>
      </dgm:prSet>
      <dgm:spPr/>
    </dgm:pt>
  </dgm:ptLst>
  <dgm:cxnLst>
    <dgm:cxn modelId="{03410603-0D93-49B7-AA9D-DBB5694370B4}" type="presOf" srcId="{7F657620-7A51-4B66-8FFB-E09AC113A079}" destId="{97AC211F-24CC-490C-A14B-100E8854A350}" srcOrd="0" destOrd="0" presId="urn:microsoft.com/office/officeart/2005/8/layout/default"/>
    <dgm:cxn modelId="{B2643515-98F9-4614-AF0E-3351CDAE04C8}" srcId="{06985247-8798-4C8B-8BF9-E742C04C39A4}" destId="{0947A186-AF3F-4735-BE0B-111A8C90EAA1}" srcOrd="8" destOrd="0" parTransId="{F3CB959B-AD85-4B3B-8CFC-993ECCF410EA}" sibTransId="{E1F0FAEC-AC02-4783-9755-2B726E0D8C9B}"/>
    <dgm:cxn modelId="{D5AE8127-163A-46EC-8E3F-CD7D21230D3D}" type="presOf" srcId="{08A841A1-7A3F-4178-8A23-2641B02114ED}" destId="{0F271BE7-2EF6-4F84-B793-E407CCE91034}" srcOrd="0" destOrd="0" presId="urn:microsoft.com/office/officeart/2005/8/layout/default"/>
    <dgm:cxn modelId="{437E802F-EE68-49F0-8882-32AFD2311142}" srcId="{06985247-8798-4C8B-8BF9-E742C04C39A4}" destId="{71A9EA89-5CE5-4F31-848F-C1A9E82B269F}" srcOrd="7" destOrd="0" parTransId="{F5E4A665-55A3-46F6-A945-1516955FA5BB}" sibTransId="{3F1C4D62-ACF2-4995-A8CA-666C186AF9EB}"/>
    <dgm:cxn modelId="{29598534-5E63-44C9-9A94-AA021FA4EA58}" srcId="{06985247-8798-4C8B-8BF9-E742C04C39A4}" destId="{D89DC85A-A6FD-436F-A235-E93B1193E5D3}" srcOrd="2" destOrd="0" parTransId="{AA0F0982-80F9-40FE-B2EB-27FE5D4F3680}" sibTransId="{29541D30-D8D2-4207-8A88-79326E0C9553}"/>
    <dgm:cxn modelId="{662F653C-45BF-4546-BE5D-E2468662B821}" type="presOf" srcId="{4DC60FAB-48B2-4B44-A685-707A8056D3EB}" destId="{8CB70804-4E31-4B1D-8359-7CB6C2961572}" srcOrd="0" destOrd="0" presId="urn:microsoft.com/office/officeart/2005/8/layout/default"/>
    <dgm:cxn modelId="{DE72CF41-115C-4664-9648-D048CC4C94F6}" type="presOf" srcId="{DCA05DE8-C0D9-4CD7-9D39-61AD3288A0F7}" destId="{057A40E8-6592-46BC-995A-773D900F6C28}" srcOrd="0" destOrd="0" presId="urn:microsoft.com/office/officeart/2005/8/layout/default"/>
    <dgm:cxn modelId="{88091244-170F-4123-BB80-F600DB20106A}" type="presOf" srcId="{8CC3C401-AC3A-491B-B4E0-F6F63941D000}" destId="{59BF63E3-0420-4191-ABC7-BDD91A161EA2}" srcOrd="0" destOrd="0" presId="urn:microsoft.com/office/officeart/2005/8/layout/default"/>
    <dgm:cxn modelId="{11E20368-03D6-429F-BC41-964BB09C50DF}" type="presOf" srcId="{E0A768A5-FFEE-43B8-AD9B-72A437C24DCC}" destId="{DF500B9A-BFAB-4A5D-951C-E09298A2EF51}" srcOrd="0" destOrd="0" presId="urn:microsoft.com/office/officeart/2005/8/layout/default"/>
    <dgm:cxn modelId="{BC9F4F4A-A066-4A0E-94AB-FFF8E420D10B}" type="presOf" srcId="{24F47566-36C1-4E82-967E-FCAABE3EB932}" destId="{735A88C4-936F-4324-87A4-9E8C74FF648B}" srcOrd="0" destOrd="0" presId="urn:microsoft.com/office/officeart/2005/8/layout/default"/>
    <dgm:cxn modelId="{5C20376D-2D7E-4571-BE9F-3547F364C207}" srcId="{06985247-8798-4C8B-8BF9-E742C04C39A4}" destId="{DCA05DE8-C0D9-4CD7-9D39-61AD3288A0F7}" srcOrd="5" destOrd="0" parTransId="{5F26E761-98EC-40CC-97F8-A3F438B0E757}" sibTransId="{EABAD85C-6336-4704-AD55-93A41E3FA0E1}"/>
    <dgm:cxn modelId="{515BF47A-F548-45EB-87B3-FB90C130A61B}" srcId="{06985247-8798-4C8B-8BF9-E742C04C39A4}" destId="{8CC3C401-AC3A-491B-B4E0-F6F63941D000}" srcOrd="6" destOrd="0" parTransId="{0BD402F1-90D6-4897-AD8C-73D191378517}" sibTransId="{6E675A33-9E1D-4160-97C9-4508D4CF18CD}"/>
    <dgm:cxn modelId="{EF03FF82-CB17-4DCE-AD86-2E5565A9143F}" type="presOf" srcId="{06985247-8798-4C8B-8BF9-E742C04C39A4}" destId="{211B4A37-7110-4B1E-8A69-F17F62664CA4}" srcOrd="0" destOrd="0" presId="urn:microsoft.com/office/officeart/2005/8/layout/default"/>
    <dgm:cxn modelId="{E0EFD383-F047-4089-BF43-3CBE962962D7}" srcId="{06985247-8798-4C8B-8BF9-E742C04C39A4}" destId="{24F47566-36C1-4E82-967E-FCAABE3EB932}" srcOrd="3" destOrd="0" parTransId="{FC0AD54C-7F46-4721-B33E-51E8FA2F6675}" sibTransId="{5136E71E-BEA5-4973-930F-7DDEF198126F}"/>
    <dgm:cxn modelId="{47FA6287-E0C0-434E-9A8B-C932C5C2CE75}" srcId="{06985247-8798-4C8B-8BF9-E742C04C39A4}" destId="{7F657620-7A51-4B66-8FFB-E09AC113A079}" srcOrd="9" destOrd="0" parTransId="{FD8BA5DA-AA4F-42BA-ACAB-B1AF600AC897}" sibTransId="{75205B26-505F-4D27-856F-33F15CDB9903}"/>
    <dgm:cxn modelId="{C26F8191-2FC0-4581-B536-F3EE93CBDE29}" srcId="{06985247-8798-4C8B-8BF9-E742C04C39A4}" destId="{09E622AA-519D-416E-B3EF-2E48DE68C692}" srcOrd="10" destOrd="0" parTransId="{9BD900D4-6C68-4F66-90FD-633B15DCEF47}" sibTransId="{755A4A80-224D-4E7E-AE80-F6344B79FF18}"/>
    <dgm:cxn modelId="{E1C52C95-1DDF-4EB1-B1BC-DE7103FA1323}" type="presOf" srcId="{0947A186-AF3F-4735-BE0B-111A8C90EAA1}" destId="{73CDFF0E-1C5E-424D-A945-7DFE1B595EEF}" srcOrd="0" destOrd="0" presId="urn:microsoft.com/office/officeart/2005/8/layout/default"/>
    <dgm:cxn modelId="{AAC344A5-D61D-447C-843B-C8FD7EF1F4F6}" type="presOf" srcId="{09E622AA-519D-416E-B3EF-2E48DE68C692}" destId="{51E075A3-C858-4CB0-9212-DD51387563C1}" srcOrd="0" destOrd="0" presId="urn:microsoft.com/office/officeart/2005/8/layout/default"/>
    <dgm:cxn modelId="{0D817DAC-51D0-4D53-A824-1AF2B4C33215}" srcId="{06985247-8798-4C8B-8BF9-E742C04C39A4}" destId="{E0A768A5-FFEE-43B8-AD9B-72A437C24DCC}" srcOrd="0" destOrd="0" parTransId="{47AC2930-441F-4E22-805B-0792CA45A2EE}" sibTransId="{EB8606FD-ED3E-4D9A-A81F-682745414513}"/>
    <dgm:cxn modelId="{35677EAF-2CA3-40EC-AD1D-B1AED5672B2C}" srcId="{06985247-8798-4C8B-8BF9-E742C04C39A4}" destId="{08A841A1-7A3F-4178-8A23-2641B02114ED}" srcOrd="11" destOrd="0" parTransId="{B19AD019-F8C6-4475-AFEA-4AE1843EE89D}" sibTransId="{56C3554C-E9AC-4871-81A9-D18CC8DE43F7}"/>
    <dgm:cxn modelId="{548B92C1-1720-4A30-8659-822D041B1EA9}" srcId="{06985247-8798-4C8B-8BF9-E742C04C39A4}" destId="{4DC60FAB-48B2-4B44-A685-707A8056D3EB}" srcOrd="1" destOrd="0" parTransId="{E0773498-BF58-47CB-9755-5422CCA3E6C2}" sibTransId="{930700D7-62E3-48D3-9DF2-0D25A3E0AADD}"/>
    <dgm:cxn modelId="{5CE07FE5-55B5-4565-9050-2E79084CB3C2}" srcId="{06985247-8798-4C8B-8BF9-E742C04C39A4}" destId="{3713523A-50E2-455A-AAA5-C1E7D9809206}" srcOrd="4" destOrd="0" parTransId="{6DCF1CEF-EA47-4152-90B4-7ED7B6A6413C}" sibTransId="{96F036BD-7833-4F53-8687-0682096A366B}"/>
    <dgm:cxn modelId="{BE40D2E5-67D0-45D3-985A-0AF1047D682B}" type="presOf" srcId="{71A9EA89-5CE5-4F31-848F-C1A9E82B269F}" destId="{4C58AE70-C896-4E71-84BE-8AC425F5751B}" srcOrd="0" destOrd="0" presId="urn:microsoft.com/office/officeart/2005/8/layout/default"/>
    <dgm:cxn modelId="{353D7FF3-AEBA-4C03-B3C1-A40D2F2B862D}" type="presOf" srcId="{D89DC85A-A6FD-436F-A235-E93B1193E5D3}" destId="{B207AFE0-5AD8-4C79-A676-67A0CD1162F0}" srcOrd="0" destOrd="0" presId="urn:microsoft.com/office/officeart/2005/8/layout/default"/>
    <dgm:cxn modelId="{A5E0FFF8-7CD9-401C-AD24-77DD1F440AB2}" type="presOf" srcId="{3713523A-50E2-455A-AAA5-C1E7D9809206}" destId="{16C6EDED-771D-404B-B268-3404EEE09313}" srcOrd="0" destOrd="0" presId="urn:microsoft.com/office/officeart/2005/8/layout/default"/>
    <dgm:cxn modelId="{DB1B1C35-CD9D-4831-93D7-E0BF3E75BDD5}" type="presParOf" srcId="{211B4A37-7110-4B1E-8A69-F17F62664CA4}" destId="{DF500B9A-BFAB-4A5D-951C-E09298A2EF51}" srcOrd="0" destOrd="0" presId="urn:microsoft.com/office/officeart/2005/8/layout/default"/>
    <dgm:cxn modelId="{07F2F3DF-E85C-4F95-BC84-C2310E1BBCB9}" type="presParOf" srcId="{211B4A37-7110-4B1E-8A69-F17F62664CA4}" destId="{8E8A37F8-81CD-4196-89D4-8CCDBB55BA63}" srcOrd="1" destOrd="0" presId="urn:microsoft.com/office/officeart/2005/8/layout/default"/>
    <dgm:cxn modelId="{038FEE9C-928C-4BF8-85F3-5E6B00DED30E}" type="presParOf" srcId="{211B4A37-7110-4B1E-8A69-F17F62664CA4}" destId="{8CB70804-4E31-4B1D-8359-7CB6C2961572}" srcOrd="2" destOrd="0" presId="urn:microsoft.com/office/officeart/2005/8/layout/default"/>
    <dgm:cxn modelId="{1950B82E-8952-421F-9190-D0ED3E6EEC2F}" type="presParOf" srcId="{211B4A37-7110-4B1E-8A69-F17F62664CA4}" destId="{7448804C-F146-4016-8B86-F98C4E2FED91}" srcOrd="3" destOrd="0" presId="urn:microsoft.com/office/officeart/2005/8/layout/default"/>
    <dgm:cxn modelId="{217020A6-C522-4DB1-9F31-787B9ADB6236}" type="presParOf" srcId="{211B4A37-7110-4B1E-8A69-F17F62664CA4}" destId="{B207AFE0-5AD8-4C79-A676-67A0CD1162F0}" srcOrd="4" destOrd="0" presId="urn:microsoft.com/office/officeart/2005/8/layout/default"/>
    <dgm:cxn modelId="{D0ECB6A3-2171-43FE-93B1-D53E2213E80E}" type="presParOf" srcId="{211B4A37-7110-4B1E-8A69-F17F62664CA4}" destId="{8AF03534-A0CB-4F78-A336-AA7F0EE34A69}" srcOrd="5" destOrd="0" presId="urn:microsoft.com/office/officeart/2005/8/layout/default"/>
    <dgm:cxn modelId="{7635AD84-4EEE-4975-817B-1334E0A7E863}" type="presParOf" srcId="{211B4A37-7110-4B1E-8A69-F17F62664CA4}" destId="{735A88C4-936F-4324-87A4-9E8C74FF648B}" srcOrd="6" destOrd="0" presId="urn:microsoft.com/office/officeart/2005/8/layout/default"/>
    <dgm:cxn modelId="{546571D2-526D-4B86-93E7-C58AEC729AA1}" type="presParOf" srcId="{211B4A37-7110-4B1E-8A69-F17F62664CA4}" destId="{583DEF21-F664-4CCC-AA7A-E3A7365DB131}" srcOrd="7" destOrd="0" presId="urn:microsoft.com/office/officeart/2005/8/layout/default"/>
    <dgm:cxn modelId="{0D9D1A03-1290-431C-A9F2-916E3FF058C0}" type="presParOf" srcId="{211B4A37-7110-4B1E-8A69-F17F62664CA4}" destId="{16C6EDED-771D-404B-B268-3404EEE09313}" srcOrd="8" destOrd="0" presId="urn:microsoft.com/office/officeart/2005/8/layout/default"/>
    <dgm:cxn modelId="{95532406-52AF-4320-A5F0-90C38A9A4CF2}" type="presParOf" srcId="{211B4A37-7110-4B1E-8A69-F17F62664CA4}" destId="{FB57E22E-87EF-47E3-AAA5-EA27105D81FA}" srcOrd="9" destOrd="0" presId="urn:microsoft.com/office/officeart/2005/8/layout/default"/>
    <dgm:cxn modelId="{AB2C75C0-4758-4ECA-B17E-AD588927743E}" type="presParOf" srcId="{211B4A37-7110-4B1E-8A69-F17F62664CA4}" destId="{057A40E8-6592-46BC-995A-773D900F6C28}" srcOrd="10" destOrd="0" presId="urn:microsoft.com/office/officeart/2005/8/layout/default"/>
    <dgm:cxn modelId="{36DF4A64-13B7-4513-A618-18095B358EA7}" type="presParOf" srcId="{211B4A37-7110-4B1E-8A69-F17F62664CA4}" destId="{B8FAC17A-CD64-4DDB-AA77-43E44FE1C9F0}" srcOrd="11" destOrd="0" presId="urn:microsoft.com/office/officeart/2005/8/layout/default"/>
    <dgm:cxn modelId="{CCA7C25D-EADA-458B-9246-D68006C84DCB}" type="presParOf" srcId="{211B4A37-7110-4B1E-8A69-F17F62664CA4}" destId="{59BF63E3-0420-4191-ABC7-BDD91A161EA2}" srcOrd="12" destOrd="0" presId="urn:microsoft.com/office/officeart/2005/8/layout/default"/>
    <dgm:cxn modelId="{343B098D-5AF0-46D1-934E-47AAB1F7D53A}" type="presParOf" srcId="{211B4A37-7110-4B1E-8A69-F17F62664CA4}" destId="{37138277-8337-4EB4-A5A6-D023191A47A0}" srcOrd="13" destOrd="0" presId="urn:microsoft.com/office/officeart/2005/8/layout/default"/>
    <dgm:cxn modelId="{D0AEC489-B845-45C7-B4AB-B37C044AC457}" type="presParOf" srcId="{211B4A37-7110-4B1E-8A69-F17F62664CA4}" destId="{4C58AE70-C896-4E71-84BE-8AC425F5751B}" srcOrd="14" destOrd="0" presId="urn:microsoft.com/office/officeart/2005/8/layout/default"/>
    <dgm:cxn modelId="{29E722D0-8E2A-4BBD-9C8E-91CB02814BC2}" type="presParOf" srcId="{211B4A37-7110-4B1E-8A69-F17F62664CA4}" destId="{B6B2BBC9-B099-44E0-86C5-33B1D9184A30}" srcOrd="15" destOrd="0" presId="urn:microsoft.com/office/officeart/2005/8/layout/default"/>
    <dgm:cxn modelId="{CFC51F3A-E7F3-4826-9D43-2E4BE1009D46}" type="presParOf" srcId="{211B4A37-7110-4B1E-8A69-F17F62664CA4}" destId="{73CDFF0E-1C5E-424D-A945-7DFE1B595EEF}" srcOrd="16" destOrd="0" presId="urn:microsoft.com/office/officeart/2005/8/layout/default"/>
    <dgm:cxn modelId="{69CA8119-290B-43EF-80D2-9600B81F936E}" type="presParOf" srcId="{211B4A37-7110-4B1E-8A69-F17F62664CA4}" destId="{5E919603-A209-4C50-9089-761A9320928C}" srcOrd="17" destOrd="0" presId="urn:microsoft.com/office/officeart/2005/8/layout/default"/>
    <dgm:cxn modelId="{3DE14D55-2D3C-4581-BA70-AC33C23B9DB0}" type="presParOf" srcId="{211B4A37-7110-4B1E-8A69-F17F62664CA4}" destId="{97AC211F-24CC-490C-A14B-100E8854A350}" srcOrd="18" destOrd="0" presId="urn:microsoft.com/office/officeart/2005/8/layout/default"/>
    <dgm:cxn modelId="{76E40B3C-38B9-4A39-BEBE-9BB284519E71}" type="presParOf" srcId="{211B4A37-7110-4B1E-8A69-F17F62664CA4}" destId="{66F6B4E9-C8DB-49CD-A2A3-FB2ADD2A0B90}" srcOrd="19" destOrd="0" presId="urn:microsoft.com/office/officeart/2005/8/layout/default"/>
    <dgm:cxn modelId="{B5D6DE31-0EA3-45B6-BEC9-F88D02662FFB}" type="presParOf" srcId="{211B4A37-7110-4B1E-8A69-F17F62664CA4}" destId="{51E075A3-C858-4CB0-9212-DD51387563C1}" srcOrd="20" destOrd="0" presId="urn:microsoft.com/office/officeart/2005/8/layout/default"/>
    <dgm:cxn modelId="{B01CDFE3-3F3A-4AF7-BBFD-C1E47C10AA1E}" type="presParOf" srcId="{211B4A37-7110-4B1E-8A69-F17F62664CA4}" destId="{46B92399-3660-408D-87AC-D7381D46E154}" srcOrd="21" destOrd="0" presId="urn:microsoft.com/office/officeart/2005/8/layout/default"/>
    <dgm:cxn modelId="{4F2A6C0D-7BEA-4735-B1B6-2129A2C9A78A}" type="presParOf" srcId="{211B4A37-7110-4B1E-8A69-F17F62664CA4}" destId="{0F271BE7-2EF6-4F84-B793-E407CCE91034}" srcOrd="22" destOrd="0" presId="urn:microsoft.com/office/officeart/2005/8/layout/default"/>
  </dgm:cxnLst>
  <dgm:bg>
    <a:solidFill>
      <a:schemeClr val="accent1">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BDA7F6-EE6B-4B92-B3D8-D8C6A1E0146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337C807-366A-4E27-9814-EFA46286D6C7}">
      <dgm:prSet/>
      <dgm:spPr/>
      <dgm:t>
        <a:bodyPr/>
        <a:lstStyle/>
        <a:p>
          <a:r>
            <a:rPr lang="en-US"/>
            <a:t>Language injustice</a:t>
          </a:r>
        </a:p>
      </dgm:t>
    </dgm:pt>
    <dgm:pt modelId="{B8B61566-07CF-46C4-9FAD-F037016725A5}" type="parTrans" cxnId="{E5F575C9-84E2-4D5E-921A-305212AEBE2B}">
      <dgm:prSet/>
      <dgm:spPr/>
      <dgm:t>
        <a:bodyPr/>
        <a:lstStyle/>
        <a:p>
          <a:endParaRPr lang="en-US"/>
        </a:p>
      </dgm:t>
    </dgm:pt>
    <dgm:pt modelId="{F58983B8-C06C-4F85-BCEC-373DE909031C}" type="sibTrans" cxnId="{E5F575C9-84E2-4D5E-921A-305212AEBE2B}">
      <dgm:prSet/>
      <dgm:spPr/>
      <dgm:t>
        <a:bodyPr/>
        <a:lstStyle/>
        <a:p>
          <a:endParaRPr lang="en-US"/>
        </a:p>
      </dgm:t>
    </dgm:pt>
    <dgm:pt modelId="{95F56C09-E23B-49C2-871D-BDD684B1BD2C}">
      <dgm:prSet/>
      <dgm:spPr/>
      <dgm:t>
        <a:bodyPr/>
        <a:lstStyle/>
        <a:p>
          <a:r>
            <a:rPr lang="en-US"/>
            <a:t>Immigration stressors/xenophobia</a:t>
          </a:r>
        </a:p>
      </dgm:t>
    </dgm:pt>
    <dgm:pt modelId="{020F52AD-5F29-4A61-8CA7-9037166B718D}" type="parTrans" cxnId="{C67CDF29-2185-4645-8688-A210FF4027CE}">
      <dgm:prSet/>
      <dgm:spPr/>
      <dgm:t>
        <a:bodyPr/>
        <a:lstStyle/>
        <a:p>
          <a:endParaRPr lang="en-US"/>
        </a:p>
      </dgm:t>
    </dgm:pt>
    <dgm:pt modelId="{F2AF8C11-F8F2-4EB5-91FD-9783CFA32A05}" type="sibTrans" cxnId="{C67CDF29-2185-4645-8688-A210FF4027CE}">
      <dgm:prSet/>
      <dgm:spPr/>
      <dgm:t>
        <a:bodyPr/>
        <a:lstStyle/>
        <a:p>
          <a:endParaRPr lang="en-US"/>
        </a:p>
      </dgm:t>
    </dgm:pt>
    <dgm:pt modelId="{07D87394-A9FB-4D2C-91C3-D4CD37678C5B}">
      <dgm:prSet/>
      <dgm:spPr/>
      <dgm:t>
        <a:bodyPr/>
        <a:lstStyle/>
        <a:p>
          <a:r>
            <a:rPr lang="en-US"/>
            <a:t>Technology inaccessibility</a:t>
          </a:r>
        </a:p>
      </dgm:t>
    </dgm:pt>
    <dgm:pt modelId="{7D079552-499B-4298-96B5-B7ADF78C8EE4}" type="parTrans" cxnId="{1A327F08-8FF9-429C-83B3-C92BCA0B3142}">
      <dgm:prSet/>
      <dgm:spPr/>
      <dgm:t>
        <a:bodyPr/>
        <a:lstStyle/>
        <a:p>
          <a:endParaRPr lang="en-US"/>
        </a:p>
      </dgm:t>
    </dgm:pt>
    <dgm:pt modelId="{7AD7E4F3-73D5-4065-9BDA-0642B018E742}" type="sibTrans" cxnId="{1A327F08-8FF9-429C-83B3-C92BCA0B3142}">
      <dgm:prSet/>
      <dgm:spPr/>
      <dgm:t>
        <a:bodyPr/>
        <a:lstStyle/>
        <a:p>
          <a:endParaRPr lang="en-US"/>
        </a:p>
      </dgm:t>
    </dgm:pt>
    <dgm:pt modelId="{5B32C572-EDC3-432B-9625-FA9D5287E930}">
      <dgm:prSet/>
      <dgm:spPr/>
      <dgm:t>
        <a:bodyPr/>
        <a:lstStyle/>
        <a:p>
          <a:r>
            <a:rPr lang="en-US"/>
            <a:t>Disability</a:t>
          </a:r>
        </a:p>
      </dgm:t>
    </dgm:pt>
    <dgm:pt modelId="{D8C555C3-A37A-44F7-8961-E2C1032133B5}" type="parTrans" cxnId="{04111F44-ADD4-455F-844E-7C6ED739F069}">
      <dgm:prSet/>
      <dgm:spPr/>
      <dgm:t>
        <a:bodyPr/>
        <a:lstStyle/>
        <a:p>
          <a:endParaRPr lang="en-US"/>
        </a:p>
      </dgm:t>
    </dgm:pt>
    <dgm:pt modelId="{7ADAA92B-3514-4432-8960-717C7B4A3CDE}" type="sibTrans" cxnId="{04111F44-ADD4-455F-844E-7C6ED739F069}">
      <dgm:prSet/>
      <dgm:spPr/>
      <dgm:t>
        <a:bodyPr/>
        <a:lstStyle/>
        <a:p>
          <a:endParaRPr lang="en-US"/>
        </a:p>
      </dgm:t>
    </dgm:pt>
    <dgm:pt modelId="{F1DE4912-CE1A-48B9-B043-23EF0C50F6AB}">
      <dgm:prSet/>
      <dgm:spPr/>
      <dgm:t>
        <a:bodyPr/>
        <a:lstStyle/>
        <a:p>
          <a:r>
            <a:rPr lang="en-US"/>
            <a:t>Racism</a:t>
          </a:r>
        </a:p>
      </dgm:t>
    </dgm:pt>
    <dgm:pt modelId="{C5703D2C-C854-4325-9E09-65A0CB22D960}" type="parTrans" cxnId="{48D9B46E-5548-4684-87EB-F6FF244C7BD1}">
      <dgm:prSet/>
      <dgm:spPr/>
      <dgm:t>
        <a:bodyPr/>
        <a:lstStyle/>
        <a:p>
          <a:endParaRPr lang="en-US"/>
        </a:p>
      </dgm:t>
    </dgm:pt>
    <dgm:pt modelId="{E556C407-6595-493A-AF91-7B3B3754C083}" type="sibTrans" cxnId="{48D9B46E-5548-4684-87EB-F6FF244C7BD1}">
      <dgm:prSet/>
      <dgm:spPr/>
      <dgm:t>
        <a:bodyPr/>
        <a:lstStyle/>
        <a:p>
          <a:endParaRPr lang="en-US"/>
        </a:p>
      </dgm:t>
    </dgm:pt>
    <dgm:pt modelId="{2360B7F1-9759-4105-8B84-F8F26C921122}">
      <dgm:prSet/>
      <dgm:spPr/>
      <dgm:t>
        <a:bodyPr/>
        <a:lstStyle/>
        <a:p>
          <a:r>
            <a:rPr lang="en-US"/>
            <a:t>Homophobia</a:t>
          </a:r>
        </a:p>
      </dgm:t>
    </dgm:pt>
    <dgm:pt modelId="{0DB43809-79EE-4392-A2C1-BFA5597FD66F}" type="parTrans" cxnId="{1381EDED-D89B-4F96-B6CE-3FE6E3F536A3}">
      <dgm:prSet/>
      <dgm:spPr/>
      <dgm:t>
        <a:bodyPr/>
        <a:lstStyle/>
        <a:p>
          <a:endParaRPr lang="en-US"/>
        </a:p>
      </dgm:t>
    </dgm:pt>
    <dgm:pt modelId="{65216183-78F6-436D-8E3B-497E22845DF4}" type="sibTrans" cxnId="{1381EDED-D89B-4F96-B6CE-3FE6E3F536A3}">
      <dgm:prSet/>
      <dgm:spPr/>
      <dgm:t>
        <a:bodyPr/>
        <a:lstStyle/>
        <a:p>
          <a:endParaRPr lang="en-US"/>
        </a:p>
      </dgm:t>
    </dgm:pt>
    <dgm:pt modelId="{AACC38A1-1769-481D-AEBC-2024A16BB857}">
      <dgm:prSet/>
      <dgm:spPr/>
      <dgm:t>
        <a:bodyPr/>
        <a:lstStyle/>
        <a:p>
          <a:r>
            <a:rPr lang="en-US"/>
            <a:t>Transphobia</a:t>
          </a:r>
        </a:p>
      </dgm:t>
    </dgm:pt>
    <dgm:pt modelId="{2AEA2DBC-2916-452B-B7B5-2424C38DC350}" type="parTrans" cxnId="{D76A7D2D-7835-4CBD-B96E-454780BF2B99}">
      <dgm:prSet/>
      <dgm:spPr/>
      <dgm:t>
        <a:bodyPr/>
        <a:lstStyle/>
        <a:p>
          <a:endParaRPr lang="en-US"/>
        </a:p>
      </dgm:t>
    </dgm:pt>
    <dgm:pt modelId="{92DE40D3-E65E-4C6B-9A1F-BF3E31BC7294}" type="sibTrans" cxnId="{D76A7D2D-7835-4CBD-B96E-454780BF2B99}">
      <dgm:prSet/>
      <dgm:spPr/>
      <dgm:t>
        <a:bodyPr/>
        <a:lstStyle/>
        <a:p>
          <a:endParaRPr lang="en-US"/>
        </a:p>
      </dgm:t>
    </dgm:pt>
    <dgm:pt modelId="{8CBF0CB3-455C-4547-A12E-A6886C74D83C}">
      <dgm:prSet/>
      <dgm:spPr/>
      <dgm:t>
        <a:bodyPr/>
        <a:lstStyle/>
        <a:p>
          <a:r>
            <a:rPr lang="en-US"/>
            <a:t>Poverty </a:t>
          </a:r>
        </a:p>
      </dgm:t>
    </dgm:pt>
    <dgm:pt modelId="{767C06F8-7AE5-457A-A2E8-050774271B29}" type="parTrans" cxnId="{53F4D1F8-8368-4002-B8EB-64B8962EB0EC}">
      <dgm:prSet/>
      <dgm:spPr/>
      <dgm:t>
        <a:bodyPr/>
        <a:lstStyle/>
        <a:p>
          <a:endParaRPr lang="en-US"/>
        </a:p>
      </dgm:t>
    </dgm:pt>
    <dgm:pt modelId="{0AD88F06-A7DC-452F-A047-E40DB9E983AC}" type="sibTrans" cxnId="{53F4D1F8-8368-4002-B8EB-64B8962EB0EC}">
      <dgm:prSet/>
      <dgm:spPr/>
      <dgm:t>
        <a:bodyPr/>
        <a:lstStyle/>
        <a:p>
          <a:endParaRPr lang="en-US"/>
        </a:p>
      </dgm:t>
    </dgm:pt>
    <dgm:pt modelId="{5D6DEF83-809D-4B3C-819A-88805D76403C}" type="pres">
      <dgm:prSet presAssocID="{E0BDA7F6-EE6B-4B92-B3D8-D8C6A1E01464}" presName="vert0" presStyleCnt="0">
        <dgm:presLayoutVars>
          <dgm:dir/>
          <dgm:animOne val="branch"/>
          <dgm:animLvl val="lvl"/>
        </dgm:presLayoutVars>
      </dgm:prSet>
      <dgm:spPr/>
    </dgm:pt>
    <dgm:pt modelId="{14841C21-E335-4F07-8DB4-5B0657FA192A}" type="pres">
      <dgm:prSet presAssocID="{8337C807-366A-4E27-9814-EFA46286D6C7}" presName="thickLine" presStyleLbl="alignNode1" presStyleIdx="0" presStyleCnt="8"/>
      <dgm:spPr/>
    </dgm:pt>
    <dgm:pt modelId="{A58275EB-E285-4557-84F9-2B186406BEAC}" type="pres">
      <dgm:prSet presAssocID="{8337C807-366A-4E27-9814-EFA46286D6C7}" presName="horz1" presStyleCnt="0"/>
      <dgm:spPr/>
    </dgm:pt>
    <dgm:pt modelId="{2AC9F7FF-909C-424E-8A8C-5D3E59F08BB0}" type="pres">
      <dgm:prSet presAssocID="{8337C807-366A-4E27-9814-EFA46286D6C7}" presName="tx1" presStyleLbl="revTx" presStyleIdx="0" presStyleCnt="8"/>
      <dgm:spPr/>
    </dgm:pt>
    <dgm:pt modelId="{A90D29BF-6920-4948-B3C3-BC970C42CB72}" type="pres">
      <dgm:prSet presAssocID="{8337C807-366A-4E27-9814-EFA46286D6C7}" presName="vert1" presStyleCnt="0"/>
      <dgm:spPr/>
    </dgm:pt>
    <dgm:pt modelId="{F05DEA48-BC46-449A-A29D-1BE4E9D889BB}" type="pres">
      <dgm:prSet presAssocID="{95F56C09-E23B-49C2-871D-BDD684B1BD2C}" presName="thickLine" presStyleLbl="alignNode1" presStyleIdx="1" presStyleCnt="8"/>
      <dgm:spPr/>
    </dgm:pt>
    <dgm:pt modelId="{6D89BE5A-4DAD-4C71-A351-63D5BE55E82F}" type="pres">
      <dgm:prSet presAssocID="{95F56C09-E23B-49C2-871D-BDD684B1BD2C}" presName="horz1" presStyleCnt="0"/>
      <dgm:spPr/>
    </dgm:pt>
    <dgm:pt modelId="{07F591B7-C196-4222-9DC9-552873C94742}" type="pres">
      <dgm:prSet presAssocID="{95F56C09-E23B-49C2-871D-BDD684B1BD2C}" presName="tx1" presStyleLbl="revTx" presStyleIdx="1" presStyleCnt="8"/>
      <dgm:spPr/>
    </dgm:pt>
    <dgm:pt modelId="{AFDD2361-4187-421C-864A-3733D90EDF9F}" type="pres">
      <dgm:prSet presAssocID="{95F56C09-E23B-49C2-871D-BDD684B1BD2C}" presName="vert1" presStyleCnt="0"/>
      <dgm:spPr/>
    </dgm:pt>
    <dgm:pt modelId="{B31B76E0-7288-4E5C-A846-2AF635318F1F}" type="pres">
      <dgm:prSet presAssocID="{07D87394-A9FB-4D2C-91C3-D4CD37678C5B}" presName="thickLine" presStyleLbl="alignNode1" presStyleIdx="2" presStyleCnt="8"/>
      <dgm:spPr/>
    </dgm:pt>
    <dgm:pt modelId="{C813FA8F-B928-425E-966B-6F9C5734285E}" type="pres">
      <dgm:prSet presAssocID="{07D87394-A9FB-4D2C-91C3-D4CD37678C5B}" presName="horz1" presStyleCnt="0"/>
      <dgm:spPr/>
    </dgm:pt>
    <dgm:pt modelId="{98108562-D19F-4F27-9354-0BEDCC468E25}" type="pres">
      <dgm:prSet presAssocID="{07D87394-A9FB-4D2C-91C3-D4CD37678C5B}" presName="tx1" presStyleLbl="revTx" presStyleIdx="2" presStyleCnt="8"/>
      <dgm:spPr/>
    </dgm:pt>
    <dgm:pt modelId="{0E5DCF20-3FBE-49FF-B1B7-FA85528A56CF}" type="pres">
      <dgm:prSet presAssocID="{07D87394-A9FB-4D2C-91C3-D4CD37678C5B}" presName="vert1" presStyleCnt="0"/>
      <dgm:spPr/>
    </dgm:pt>
    <dgm:pt modelId="{CFBEAF56-9AB6-472A-9DEB-000A5C4433D6}" type="pres">
      <dgm:prSet presAssocID="{5B32C572-EDC3-432B-9625-FA9D5287E930}" presName="thickLine" presStyleLbl="alignNode1" presStyleIdx="3" presStyleCnt="8"/>
      <dgm:spPr/>
    </dgm:pt>
    <dgm:pt modelId="{CD7FC7A8-1326-4192-A0CA-0E84938CBA3C}" type="pres">
      <dgm:prSet presAssocID="{5B32C572-EDC3-432B-9625-FA9D5287E930}" presName="horz1" presStyleCnt="0"/>
      <dgm:spPr/>
    </dgm:pt>
    <dgm:pt modelId="{02050772-FFEA-4134-9BC0-61D20E2642D1}" type="pres">
      <dgm:prSet presAssocID="{5B32C572-EDC3-432B-9625-FA9D5287E930}" presName="tx1" presStyleLbl="revTx" presStyleIdx="3" presStyleCnt="8"/>
      <dgm:spPr/>
    </dgm:pt>
    <dgm:pt modelId="{76414090-43A0-46B8-82D0-B6AA63659DA3}" type="pres">
      <dgm:prSet presAssocID="{5B32C572-EDC3-432B-9625-FA9D5287E930}" presName="vert1" presStyleCnt="0"/>
      <dgm:spPr/>
    </dgm:pt>
    <dgm:pt modelId="{AC4FE0BC-C557-4E9B-8A06-77F96F52AB3B}" type="pres">
      <dgm:prSet presAssocID="{F1DE4912-CE1A-48B9-B043-23EF0C50F6AB}" presName="thickLine" presStyleLbl="alignNode1" presStyleIdx="4" presStyleCnt="8"/>
      <dgm:spPr/>
    </dgm:pt>
    <dgm:pt modelId="{225807EB-FDFF-4502-AB5B-8DA393DC8593}" type="pres">
      <dgm:prSet presAssocID="{F1DE4912-CE1A-48B9-B043-23EF0C50F6AB}" presName="horz1" presStyleCnt="0"/>
      <dgm:spPr/>
    </dgm:pt>
    <dgm:pt modelId="{3A21199C-E1BA-47C6-936A-DAFC078AC828}" type="pres">
      <dgm:prSet presAssocID="{F1DE4912-CE1A-48B9-B043-23EF0C50F6AB}" presName="tx1" presStyleLbl="revTx" presStyleIdx="4" presStyleCnt="8"/>
      <dgm:spPr/>
    </dgm:pt>
    <dgm:pt modelId="{0493A150-1651-4548-B67B-5CCC86714550}" type="pres">
      <dgm:prSet presAssocID="{F1DE4912-CE1A-48B9-B043-23EF0C50F6AB}" presName="vert1" presStyleCnt="0"/>
      <dgm:spPr/>
    </dgm:pt>
    <dgm:pt modelId="{558BBA8F-E1B1-4F7D-A01D-DC44BFFCB738}" type="pres">
      <dgm:prSet presAssocID="{2360B7F1-9759-4105-8B84-F8F26C921122}" presName="thickLine" presStyleLbl="alignNode1" presStyleIdx="5" presStyleCnt="8"/>
      <dgm:spPr/>
    </dgm:pt>
    <dgm:pt modelId="{CEFFFE07-492C-4B98-AA42-33CF9CEEEE64}" type="pres">
      <dgm:prSet presAssocID="{2360B7F1-9759-4105-8B84-F8F26C921122}" presName="horz1" presStyleCnt="0"/>
      <dgm:spPr/>
    </dgm:pt>
    <dgm:pt modelId="{EEC45D29-B00B-4B7D-ABBD-A636C85384C6}" type="pres">
      <dgm:prSet presAssocID="{2360B7F1-9759-4105-8B84-F8F26C921122}" presName="tx1" presStyleLbl="revTx" presStyleIdx="5" presStyleCnt="8"/>
      <dgm:spPr/>
    </dgm:pt>
    <dgm:pt modelId="{656343F9-4988-441E-8467-2543DB3DD858}" type="pres">
      <dgm:prSet presAssocID="{2360B7F1-9759-4105-8B84-F8F26C921122}" presName="vert1" presStyleCnt="0"/>
      <dgm:spPr/>
    </dgm:pt>
    <dgm:pt modelId="{E2C342E0-A593-4E3B-9A63-2FEA8A3C0ADE}" type="pres">
      <dgm:prSet presAssocID="{AACC38A1-1769-481D-AEBC-2024A16BB857}" presName="thickLine" presStyleLbl="alignNode1" presStyleIdx="6" presStyleCnt="8"/>
      <dgm:spPr/>
    </dgm:pt>
    <dgm:pt modelId="{0429CE5B-901A-43CB-993E-7DC0BEDB3930}" type="pres">
      <dgm:prSet presAssocID="{AACC38A1-1769-481D-AEBC-2024A16BB857}" presName="horz1" presStyleCnt="0"/>
      <dgm:spPr/>
    </dgm:pt>
    <dgm:pt modelId="{FE3542CA-4164-49E0-8A05-F77CBA5E63DA}" type="pres">
      <dgm:prSet presAssocID="{AACC38A1-1769-481D-AEBC-2024A16BB857}" presName="tx1" presStyleLbl="revTx" presStyleIdx="6" presStyleCnt="8"/>
      <dgm:spPr/>
    </dgm:pt>
    <dgm:pt modelId="{B8BAFA46-9719-4F42-9986-324539CA6139}" type="pres">
      <dgm:prSet presAssocID="{AACC38A1-1769-481D-AEBC-2024A16BB857}" presName="vert1" presStyleCnt="0"/>
      <dgm:spPr/>
    </dgm:pt>
    <dgm:pt modelId="{DAEEA31B-AB8C-430D-85B2-8538482EA2CD}" type="pres">
      <dgm:prSet presAssocID="{8CBF0CB3-455C-4547-A12E-A6886C74D83C}" presName="thickLine" presStyleLbl="alignNode1" presStyleIdx="7" presStyleCnt="8"/>
      <dgm:spPr/>
    </dgm:pt>
    <dgm:pt modelId="{14C9A890-4A32-4616-9A18-2B404D366A65}" type="pres">
      <dgm:prSet presAssocID="{8CBF0CB3-455C-4547-A12E-A6886C74D83C}" presName="horz1" presStyleCnt="0"/>
      <dgm:spPr/>
    </dgm:pt>
    <dgm:pt modelId="{8BC7EEEA-AA71-4692-A4C6-2606BF8871C0}" type="pres">
      <dgm:prSet presAssocID="{8CBF0CB3-455C-4547-A12E-A6886C74D83C}" presName="tx1" presStyleLbl="revTx" presStyleIdx="7" presStyleCnt="8"/>
      <dgm:spPr/>
    </dgm:pt>
    <dgm:pt modelId="{17484041-51DC-4A68-9BA1-CF41D7F4CC67}" type="pres">
      <dgm:prSet presAssocID="{8CBF0CB3-455C-4547-A12E-A6886C74D83C}" presName="vert1" presStyleCnt="0"/>
      <dgm:spPr/>
    </dgm:pt>
  </dgm:ptLst>
  <dgm:cxnLst>
    <dgm:cxn modelId="{1A327F08-8FF9-429C-83B3-C92BCA0B3142}" srcId="{E0BDA7F6-EE6B-4B92-B3D8-D8C6A1E01464}" destId="{07D87394-A9FB-4D2C-91C3-D4CD37678C5B}" srcOrd="2" destOrd="0" parTransId="{7D079552-499B-4298-96B5-B7ADF78C8EE4}" sibTransId="{7AD7E4F3-73D5-4065-9BDA-0642B018E742}"/>
    <dgm:cxn modelId="{33B8EF0F-64CD-4531-8E03-2AFEC7A428B9}" type="presOf" srcId="{8CBF0CB3-455C-4547-A12E-A6886C74D83C}" destId="{8BC7EEEA-AA71-4692-A4C6-2606BF8871C0}" srcOrd="0" destOrd="0" presId="urn:microsoft.com/office/officeart/2008/layout/LinedList"/>
    <dgm:cxn modelId="{AE665613-8AD5-4349-97C5-C7D28577E417}" type="presOf" srcId="{F1DE4912-CE1A-48B9-B043-23EF0C50F6AB}" destId="{3A21199C-E1BA-47C6-936A-DAFC078AC828}" srcOrd="0" destOrd="0" presId="urn:microsoft.com/office/officeart/2008/layout/LinedList"/>
    <dgm:cxn modelId="{C67CDF29-2185-4645-8688-A210FF4027CE}" srcId="{E0BDA7F6-EE6B-4B92-B3D8-D8C6A1E01464}" destId="{95F56C09-E23B-49C2-871D-BDD684B1BD2C}" srcOrd="1" destOrd="0" parTransId="{020F52AD-5F29-4A61-8CA7-9037166B718D}" sibTransId="{F2AF8C11-F8F2-4EB5-91FD-9783CFA32A05}"/>
    <dgm:cxn modelId="{D76A7D2D-7835-4CBD-B96E-454780BF2B99}" srcId="{E0BDA7F6-EE6B-4B92-B3D8-D8C6A1E01464}" destId="{AACC38A1-1769-481D-AEBC-2024A16BB857}" srcOrd="6" destOrd="0" parTransId="{2AEA2DBC-2916-452B-B7B5-2424C38DC350}" sibTransId="{92DE40D3-E65E-4C6B-9A1F-BF3E31BC7294}"/>
    <dgm:cxn modelId="{72D4932E-10FD-44C7-BA18-D2EC2F5CE557}" type="presOf" srcId="{5B32C572-EDC3-432B-9625-FA9D5287E930}" destId="{02050772-FFEA-4134-9BC0-61D20E2642D1}" srcOrd="0" destOrd="0" presId="urn:microsoft.com/office/officeart/2008/layout/LinedList"/>
    <dgm:cxn modelId="{04111F44-ADD4-455F-844E-7C6ED739F069}" srcId="{E0BDA7F6-EE6B-4B92-B3D8-D8C6A1E01464}" destId="{5B32C572-EDC3-432B-9625-FA9D5287E930}" srcOrd="3" destOrd="0" parTransId="{D8C555C3-A37A-44F7-8961-E2C1032133B5}" sibTransId="{7ADAA92B-3514-4432-8960-717C7B4A3CDE}"/>
    <dgm:cxn modelId="{EEFA6A45-3599-46FC-856F-3459B125A400}" type="presOf" srcId="{8337C807-366A-4E27-9814-EFA46286D6C7}" destId="{2AC9F7FF-909C-424E-8A8C-5D3E59F08BB0}" srcOrd="0" destOrd="0" presId="urn:microsoft.com/office/officeart/2008/layout/LinedList"/>
    <dgm:cxn modelId="{48D9B46E-5548-4684-87EB-F6FF244C7BD1}" srcId="{E0BDA7F6-EE6B-4B92-B3D8-D8C6A1E01464}" destId="{F1DE4912-CE1A-48B9-B043-23EF0C50F6AB}" srcOrd="4" destOrd="0" parTransId="{C5703D2C-C854-4325-9E09-65A0CB22D960}" sibTransId="{E556C407-6595-493A-AF91-7B3B3754C083}"/>
    <dgm:cxn modelId="{D197E356-FE54-49FA-B969-68D179E2A315}" type="presOf" srcId="{07D87394-A9FB-4D2C-91C3-D4CD37678C5B}" destId="{98108562-D19F-4F27-9354-0BEDCC468E25}" srcOrd="0" destOrd="0" presId="urn:microsoft.com/office/officeart/2008/layout/LinedList"/>
    <dgm:cxn modelId="{B8F76CB9-FEC3-4977-88E6-9C0A7412FD75}" type="presOf" srcId="{95F56C09-E23B-49C2-871D-BDD684B1BD2C}" destId="{07F591B7-C196-4222-9DC9-552873C94742}" srcOrd="0" destOrd="0" presId="urn:microsoft.com/office/officeart/2008/layout/LinedList"/>
    <dgm:cxn modelId="{D46316BB-3048-4B24-B30F-F9AD531F56F6}" type="presOf" srcId="{E0BDA7F6-EE6B-4B92-B3D8-D8C6A1E01464}" destId="{5D6DEF83-809D-4B3C-819A-88805D76403C}" srcOrd="0" destOrd="0" presId="urn:microsoft.com/office/officeart/2008/layout/LinedList"/>
    <dgm:cxn modelId="{E5F575C9-84E2-4D5E-921A-305212AEBE2B}" srcId="{E0BDA7F6-EE6B-4B92-B3D8-D8C6A1E01464}" destId="{8337C807-366A-4E27-9814-EFA46286D6C7}" srcOrd="0" destOrd="0" parTransId="{B8B61566-07CF-46C4-9FAD-F037016725A5}" sibTransId="{F58983B8-C06C-4F85-BCEC-373DE909031C}"/>
    <dgm:cxn modelId="{A1304FDB-1063-4E31-B535-1D1DE3B65D21}" type="presOf" srcId="{AACC38A1-1769-481D-AEBC-2024A16BB857}" destId="{FE3542CA-4164-49E0-8A05-F77CBA5E63DA}" srcOrd="0" destOrd="0" presId="urn:microsoft.com/office/officeart/2008/layout/LinedList"/>
    <dgm:cxn modelId="{1381EDED-D89B-4F96-B6CE-3FE6E3F536A3}" srcId="{E0BDA7F6-EE6B-4B92-B3D8-D8C6A1E01464}" destId="{2360B7F1-9759-4105-8B84-F8F26C921122}" srcOrd="5" destOrd="0" parTransId="{0DB43809-79EE-4392-A2C1-BFA5597FD66F}" sibTransId="{65216183-78F6-436D-8E3B-497E22845DF4}"/>
    <dgm:cxn modelId="{BC78FAF4-5266-41C7-BD35-ABBF917AA870}" type="presOf" srcId="{2360B7F1-9759-4105-8B84-F8F26C921122}" destId="{EEC45D29-B00B-4B7D-ABBD-A636C85384C6}" srcOrd="0" destOrd="0" presId="urn:microsoft.com/office/officeart/2008/layout/LinedList"/>
    <dgm:cxn modelId="{53F4D1F8-8368-4002-B8EB-64B8962EB0EC}" srcId="{E0BDA7F6-EE6B-4B92-B3D8-D8C6A1E01464}" destId="{8CBF0CB3-455C-4547-A12E-A6886C74D83C}" srcOrd="7" destOrd="0" parTransId="{767C06F8-7AE5-457A-A2E8-050774271B29}" sibTransId="{0AD88F06-A7DC-452F-A047-E40DB9E983AC}"/>
    <dgm:cxn modelId="{EC39C69F-B5EF-4EE3-B5D2-94E2593A2E9E}" type="presParOf" srcId="{5D6DEF83-809D-4B3C-819A-88805D76403C}" destId="{14841C21-E335-4F07-8DB4-5B0657FA192A}" srcOrd="0" destOrd="0" presId="urn:microsoft.com/office/officeart/2008/layout/LinedList"/>
    <dgm:cxn modelId="{F28A67C4-C4DC-4B8C-A9B1-E83FA9F35097}" type="presParOf" srcId="{5D6DEF83-809D-4B3C-819A-88805D76403C}" destId="{A58275EB-E285-4557-84F9-2B186406BEAC}" srcOrd="1" destOrd="0" presId="urn:microsoft.com/office/officeart/2008/layout/LinedList"/>
    <dgm:cxn modelId="{5A752650-267B-4347-9FAF-040DAE074FC0}" type="presParOf" srcId="{A58275EB-E285-4557-84F9-2B186406BEAC}" destId="{2AC9F7FF-909C-424E-8A8C-5D3E59F08BB0}" srcOrd="0" destOrd="0" presId="urn:microsoft.com/office/officeart/2008/layout/LinedList"/>
    <dgm:cxn modelId="{22E6E5E2-1612-47EE-A503-14E1BFBF7491}" type="presParOf" srcId="{A58275EB-E285-4557-84F9-2B186406BEAC}" destId="{A90D29BF-6920-4948-B3C3-BC970C42CB72}" srcOrd="1" destOrd="0" presId="urn:microsoft.com/office/officeart/2008/layout/LinedList"/>
    <dgm:cxn modelId="{CA41806F-B637-4AD9-B8EB-1D7F04032F05}" type="presParOf" srcId="{5D6DEF83-809D-4B3C-819A-88805D76403C}" destId="{F05DEA48-BC46-449A-A29D-1BE4E9D889BB}" srcOrd="2" destOrd="0" presId="urn:microsoft.com/office/officeart/2008/layout/LinedList"/>
    <dgm:cxn modelId="{86933D66-B19C-4BC8-97A4-A6A94F2A0C78}" type="presParOf" srcId="{5D6DEF83-809D-4B3C-819A-88805D76403C}" destId="{6D89BE5A-4DAD-4C71-A351-63D5BE55E82F}" srcOrd="3" destOrd="0" presId="urn:microsoft.com/office/officeart/2008/layout/LinedList"/>
    <dgm:cxn modelId="{A4907092-8226-41CA-B066-30748A2485B7}" type="presParOf" srcId="{6D89BE5A-4DAD-4C71-A351-63D5BE55E82F}" destId="{07F591B7-C196-4222-9DC9-552873C94742}" srcOrd="0" destOrd="0" presId="urn:microsoft.com/office/officeart/2008/layout/LinedList"/>
    <dgm:cxn modelId="{11FF8DC6-D10B-4E68-B6D2-FA76C23A0633}" type="presParOf" srcId="{6D89BE5A-4DAD-4C71-A351-63D5BE55E82F}" destId="{AFDD2361-4187-421C-864A-3733D90EDF9F}" srcOrd="1" destOrd="0" presId="urn:microsoft.com/office/officeart/2008/layout/LinedList"/>
    <dgm:cxn modelId="{BEE78FDD-7871-4369-B174-B06285454E48}" type="presParOf" srcId="{5D6DEF83-809D-4B3C-819A-88805D76403C}" destId="{B31B76E0-7288-4E5C-A846-2AF635318F1F}" srcOrd="4" destOrd="0" presId="urn:microsoft.com/office/officeart/2008/layout/LinedList"/>
    <dgm:cxn modelId="{B5E5E49F-1F72-49BF-A9D3-086C1B9B311B}" type="presParOf" srcId="{5D6DEF83-809D-4B3C-819A-88805D76403C}" destId="{C813FA8F-B928-425E-966B-6F9C5734285E}" srcOrd="5" destOrd="0" presId="urn:microsoft.com/office/officeart/2008/layout/LinedList"/>
    <dgm:cxn modelId="{143AD6B0-E968-4C3D-B6D9-8B782044813C}" type="presParOf" srcId="{C813FA8F-B928-425E-966B-6F9C5734285E}" destId="{98108562-D19F-4F27-9354-0BEDCC468E25}" srcOrd="0" destOrd="0" presId="urn:microsoft.com/office/officeart/2008/layout/LinedList"/>
    <dgm:cxn modelId="{E4F7C1EB-7274-46D6-9226-2DC3B7BD9D5D}" type="presParOf" srcId="{C813FA8F-B928-425E-966B-6F9C5734285E}" destId="{0E5DCF20-3FBE-49FF-B1B7-FA85528A56CF}" srcOrd="1" destOrd="0" presId="urn:microsoft.com/office/officeart/2008/layout/LinedList"/>
    <dgm:cxn modelId="{527494A4-6436-4566-B56C-BA2FCEF0FAAD}" type="presParOf" srcId="{5D6DEF83-809D-4B3C-819A-88805D76403C}" destId="{CFBEAF56-9AB6-472A-9DEB-000A5C4433D6}" srcOrd="6" destOrd="0" presId="urn:microsoft.com/office/officeart/2008/layout/LinedList"/>
    <dgm:cxn modelId="{08E21764-C5A1-40EC-8C09-19B2BDA7600D}" type="presParOf" srcId="{5D6DEF83-809D-4B3C-819A-88805D76403C}" destId="{CD7FC7A8-1326-4192-A0CA-0E84938CBA3C}" srcOrd="7" destOrd="0" presId="urn:microsoft.com/office/officeart/2008/layout/LinedList"/>
    <dgm:cxn modelId="{8BF51EBA-655A-4370-B5D8-4A102195766C}" type="presParOf" srcId="{CD7FC7A8-1326-4192-A0CA-0E84938CBA3C}" destId="{02050772-FFEA-4134-9BC0-61D20E2642D1}" srcOrd="0" destOrd="0" presId="urn:microsoft.com/office/officeart/2008/layout/LinedList"/>
    <dgm:cxn modelId="{A3B973CF-18A6-4847-93D2-4DC78DADAB10}" type="presParOf" srcId="{CD7FC7A8-1326-4192-A0CA-0E84938CBA3C}" destId="{76414090-43A0-46B8-82D0-B6AA63659DA3}" srcOrd="1" destOrd="0" presId="urn:microsoft.com/office/officeart/2008/layout/LinedList"/>
    <dgm:cxn modelId="{A72C6B9D-9498-4BD0-A0D2-483752098D0B}" type="presParOf" srcId="{5D6DEF83-809D-4B3C-819A-88805D76403C}" destId="{AC4FE0BC-C557-4E9B-8A06-77F96F52AB3B}" srcOrd="8" destOrd="0" presId="urn:microsoft.com/office/officeart/2008/layout/LinedList"/>
    <dgm:cxn modelId="{6DE9571F-DEF1-4524-9DAE-14F0FEB1136E}" type="presParOf" srcId="{5D6DEF83-809D-4B3C-819A-88805D76403C}" destId="{225807EB-FDFF-4502-AB5B-8DA393DC8593}" srcOrd="9" destOrd="0" presId="urn:microsoft.com/office/officeart/2008/layout/LinedList"/>
    <dgm:cxn modelId="{A8A90A5B-9588-4A03-9C78-8FDEAA8CEEDB}" type="presParOf" srcId="{225807EB-FDFF-4502-AB5B-8DA393DC8593}" destId="{3A21199C-E1BA-47C6-936A-DAFC078AC828}" srcOrd="0" destOrd="0" presId="urn:microsoft.com/office/officeart/2008/layout/LinedList"/>
    <dgm:cxn modelId="{90EC4D92-1757-4AF1-B1AC-7DF02BF436D6}" type="presParOf" srcId="{225807EB-FDFF-4502-AB5B-8DA393DC8593}" destId="{0493A150-1651-4548-B67B-5CCC86714550}" srcOrd="1" destOrd="0" presId="urn:microsoft.com/office/officeart/2008/layout/LinedList"/>
    <dgm:cxn modelId="{11DF24B3-5865-49BB-94B7-F41FBA33A76B}" type="presParOf" srcId="{5D6DEF83-809D-4B3C-819A-88805D76403C}" destId="{558BBA8F-E1B1-4F7D-A01D-DC44BFFCB738}" srcOrd="10" destOrd="0" presId="urn:microsoft.com/office/officeart/2008/layout/LinedList"/>
    <dgm:cxn modelId="{F6CECB47-F8A9-48AB-97F9-53F58FD56D15}" type="presParOf" srcId="{5D6DEF83-809D-4B3C-819A-88805D76403C}" destId="{CEFFFE07-492C-4B98-AA42-33CF9CEEEE64}" srcOrd="11" destOrd="0" presId="urn:microsoft.com/office/officeart/2008/layout/LinedList"/>
    <dgm:cxn modelId="{5508A1CB-C32B-4026-AE97-FE879C5FFAD3}" type="presParOf" srcId="{CEFFFE07-492C-4B98-AA42-33CF9CEEEE64}" destId="{EEC45D29-B00B-4B7D-ABBD-A636C85384C6}" srcOrd="0" destOrd="0" presId="urn:microsoft.com/office/officeart/2008/layout/LinedList"/>
    <dgm:cxn modelId="{FEB45C26-C0F7-4A93-8CB9-7BC400C86C12}" type="presParOf" srcId="{CEFFFE07-492C-4B98-AA42-33CF9CEEEE64}" destId="{656343F9-4988-441E-8467-2543DB3DD858}" srcOrd="1" destOrd="0" presId="urn:microsoft.com/office/officeart/2008/layout/LinedList"/>
    <dgm:cxn modelId="{0FDBA0BF-A1AE-4FAB-B907-387009B7B2FA}" type="presParOf" srcId="{5D6DEF83-809D-4B3C-819A-88805D76403C}" destId="{E2C342E0-A593-4E3B-9A63-2FEA8A3C0ADE}" srcOrd="12" destOrd="0" presId="urn:microsoft.com/office/officeart/2008/layout/LinedList"/>
    <dgm:cxn modelId="{5A3FE49C-E6E3-47B0-907C-56EB1B0B36A3}" type="presParOf" srcId="{5D6DEF83-809D-4B3C-819A-88805D76403C}" destId="{0429CE5B-901A-43CB-993E-7DC0BEDB3930}" srcOrd="13" destOrd="0" presId="urn:microsoft.com/office/officeart/2008/layout/LinedList"/>
    <dgm:cxn modelId="{DFF7600C-9D3F-45F5-B776-C25143CD47AF}" type="presParOf" srcId="{0429CE5B-901A-43CB-993E-7DC0BEDB3930}" destId="{FE3542CA-4164-49E0-8A05-F77CBA5E63DA}" srcOrd="0" destOrd="0" presId="urn:microsoft.com/office/officeart/2008/layout/LinedList"/>
    <dgm:cxn modelId="{C0E4007C-3AE9-40B2-A982-B89118990228}" type="presParOf" srcId="{0429CE5B-901A-43CB-993E-7DC0BEDB3930}" destId="{B8BAFA46-9719-4F42-9986-324539CA6139}" srcOrd="1" destOrd="0" presId="urn:microsoft.com/office/officeart/2008/layout/LinedList"/>
    <dgm:cxn modelId="{66697009-F900-4B06-AD46-70C87F3E11B8}" type="presParOf" srcId="{5D6DEF83-809D-4B3C-819A-88805D76403C}" destId="{DAEEA31B-AB8C-430D-85B2-8538482EA2CD}" srcOrd="14" destOrd="0" presId="urn:microsoft.com/office/officeart/2008/layout/LinedList"/>
    <dgm:cxn modelId="{A342181B-4213-432D-9A78-5D6E1FEE29BE}" type="presParOf" srcId="{5D6DEF83-809D-4B3C-819A-88805D76403C}" destId="{14C9A890-4A32-4616-9A18-2B404D366A65}" srcOrd="15" destOrd="0" presId="urn:microsoft.com/office/officeart/2008/layout/LinedList"/>
    <dgm:cxn modelId="{B1D129ED-AD37-4482-B44C-1BD7B1BCA6DA}" type="presParOf" srcId="{14C9A890-4A32-4616-9A18-2B404D366A65}" destId="{8BC7EEEA-AA71-4692-A4C6-2606BF8871C0}" srcOrd="0" destOrd="0" presId="urn:microsoft.com/office/officeart/2008/layout/LinedList"/>
    <dgm:cxn modelId="{46A02BCF-E714-4A30-97CF-74395567B930}" type="presParOf" srcId="{14C9A890-4A32-4616-9A18-2B404D366A65}" destId="{17484041-51DC-4A68-9BA1-CF41D7F4CC6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8DFBE4-999F-4FC7-9B23-63E02A81F821}"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7BF5F0F3-E4C6-4619-ACD2-82D03D490285}">
      <dgm:prSet custT="1"/>
      <dgm:spPr>
        <a:solidFill>
          <a:schemeClr val="accent1">
            <a:lumMod val="20000"/>
            <a:lumOff val="80000"/>
          </a:schemeClr>
        </a:solidFill>
      </dgm:spPr>
      <dgm:t>
        <a:bodyPr/>
        <a:lstStyle/>
        <a:p>
          <a:r>
            <a:rPr lang="en-US" sz="2200" dirty="0">
              <a:solidFill>
                <a:schemeClr val="tx1"/>
              </a:solidFill>
            </a:rPr>
            <a:t>Assume a telemedicine visit is not private</a:t>
          </a:r>
        </a:p>
      </dgm:t>
    </dgm:pt>
    <dgm:pt modelId="{0FCCBD09-968A-426A-ADFF-9D9C22FC996D}" type="parTrans" cxnId="{8A3E89A1-14C2-4659-BC14-74C4C8F62C93}">
      <dgm:prSet/>
      <dgm:spPr/>
      <dgm:t>
        <a:bodyPr/>
        <a:lstStyle/>
        <a:p>
          <a:endParaRPr lang="en-US"/>
        </a:p>
      </dgm:t>
    </dgm:pt>
    <dgm:pt modelId="{E565606C-2449-4116-8135-22A6BBD8E501}" type="sibTrans" cxnId="{8A3E89A1-14C2-4659-BC14-74C4C8F62C93}">
      <dgm:prSet phldrT="01" phldr="0"/>
      <dgm:spPr/>
      <dgm:t>
        <a:bodyPr/>
        <a:lstStyle/>
        <a:p>
          <a:r>
            <a:rPr lang="en-US"/>
            <a:t>01</a:t>
          </a:r>
          <a:endParaRPr lang="en-US" dirty="0"/>
        </a:p>
      </dgm:t>
    </dgm:pt>
    <dgm:pt modelId="{40613392-FA00-4F59-B01C-B1E8FA7CDDC7}">
      <dgm:prSet custT="1"/>
      <dgm:spPr>
        <a:solidFill>
          <a:schemeClr val="accent1">
            <a:lumMod val="40000"/>
            <a:lumOff val="60000"/>
          </a:schemeClr>
        </a:solidFill>
      </dgm:spPr>
      <dgm:t>
        <a:bodyPr/>
        <a:lstStyle/>
        <a:p>
          <a:r>
            <a:rPr lang="en-US" sz="2200" dirty="0">
              <a:solidFill>
                <a:schemeClr val="tx1"/>
              </a:solidFill>
            </a:rPr>
            <a:t>Ensure communication with the IPV survivor when possible</a:t>
          </a:r>
        </a:p>
      </dgm:t>
    </dgm:pt>
    <dgm:pt modelId="{98CC1933-6179-4907-9834-ADCF260A642B}" type="parTrans" cxnId="{142A3F23-0BC4-4D3D-90A2-13A1731697CF}">
      <dgm:prSet/>
      <dgm:spPr/>
      <dgm:t>
        <a:bodyPr/>
        <a:lstStyle/>
        <a:p>
          <a:endParaRPr lang="en-US"/>
        </a:p>
      </dgm:t>
    </dgm:pt>
    <dgm:pt modelId="{B5C447BC-76F6-4C7B-A5C5-19C969D03EC2}" type="sibTrans" cxnId="{142A3F23-0BC4-4D3D-90A2-13A1731697CF}">
      <dgm:prSet phldrT="02" phldr="0"/>
      <dgm:spPr/>
      <dgm:t>
        <a:bodyPr/>
        <a:lstStyle/>
        <a:p>
          <a:r>
            <a:rPr lang="en-US"/>
            <a:t>02</a:t>
          </a:r>
          <a:endParaRPr lang="en-US" dirty="0"/>
        </a:p>
      </dgm:t>
    </dgm:pt>
    <dgm:pt modelId="{C6353353-D864-47B3-A8CA-AB57D88BEB6B}">
      <dgm:prSet custT="1"/>
      <dgm:spPr>
        <a:solidFill>
          <a:schemeClr val="accent1">
            <a:lumMod val="60000"/>
            <a:lumOff val="40000"/>
          </a:schemeClr>
        </a:solidFill>
      </dgm:spPr>
      <dgm:t>
        <a:bodyPr/>
        <a:lstStyle/>
        <a:p>
          <a:r>
            <a:rPr lang="en-US" sz="2200" dirty="0">
              <a:solidFill>
                <a:schemeClr val="tx1"/>
              </a:solidFill>
            </a:rPr>
            <a:t>Don’t discuss IPV in front of verbal children and/or multiple adults</a:t>
          </a:r>
        </a:p>
      </dgm:t>
    </dgm:pt>
    <dgm:pt modelId="{6BD7CFEF-D417-4741-A975-57534BAEF3B0}" type="parTrans" cxnId="{CA0339D2-7560-47FC-8DB2-79C6EA7440AE}">
      <dgm:prSet/>
      <dgm:spPr/>
      <dgm:t>
        <a:bodyPr/>
        <a:lstStyle/>
        <a:p>
          <a:endParaRPr lang="en-US"/>
        </a:p>
      </dgm:t>
    </dgm:pt>
    <dgm:pt modelId="{8B4B45F9-D569-4AD8-8F2B-C27C32093A9B}" type="sibTrans" cxnId="{CA0339D2-7560-47FC-8DB2-79C6EA7440AE}">
      <dgm:prSet phldrT="03" phldr="0"/>
      <dgm:spPr/>
      <dgm:t>
        <a:bodyPr/>
        <a:lstStyle/>
        <a:p>
          <a:r>
            <a:rPr lang="en-US"/>
            <a:t>03</a:t>
          </a:r>
        </a:p>
      </dgm:t>
    </dgm:pt>
    <dgm:pt modelId="{E0EAE4AA-3B47-4E5A-ACBC-AC58FC6101D1}">
      <dgm:prSet custT="1"/>
      <dgm:spPr>
        <a:solidFill>
          <a:schemeClr val="accent1">
            <a:lumMod val="75000"/>
          </a:schemeClr>
        </a:solidFill>
      </dgm:spPr>
      <dgm:t>
        <a:bodyPr/>
        <a:lstStyle/>
        <a:p>
          <a:r>
            <a:rPr lang="en-US" sz="2200" dirty="0">
              <a:solidFill>
                <a:schemeClr val="tx1"/>
              </a:solidFill>
            </a:rPr>
            <a:t>Consider risks of the electronic health record, including online health portals</a:t>
          </a:r>
        </a:p>
      </dgm:t>
    </dgm:pt>
    <dgm:pt modelId="{F3E0DFB3-C5FD-4C62-AD61-08F3997C33C7}" type="parTrans" cxnId="{22489D97-D318-4A00-9982-2D2781575068}">
      <dgm:prSet/>
      <dgm:spPr/>
      <dgm:t>
        <a:bodyPr/>
        <a:lstStyle/>
        <a:p>
          <a:endParaRPr lang="en-US"/>
        </a:p>
      </dgm:t>
    </dgm:pt>
    <dgm:pt modelId="{80E3BF9A-1D5E-4548-92B5-364572E879EC}" type="sibTrans" cxnId="{22489D97-D318-4A00-9982-2D2781575068}">
      <dgm:prSet phldrT="04" phldr="0"/>
      <dgm:spPr/>
      <dgm:t>
        <a:bodyPr/>
        <a:lstStyle/>
        <a:p>
          <a:r>
            <a:rPr lang="en-US"/>
            <a:t>04</a:t>
          </a:r>
        </a:p>
      </dgm:t>
    </dgm:pt>
    <dgm:pt modelId="{43A243FC-7140-4233-98CF-7E7D34644FAC}" type="pres">
      <dgm:prSet presAssocID="{FC8DFBE4-999F-4FC7-9B23-63E02A81F821}" presName="Name0" presStyleCnt="0">
        <dgm:presLayoutVars>
          <dgm:animLvl val="lvl"/>
          <dgm:resizeHandles val="exact"/>
        </dgm:presLayoutVars>
      </dgm:prSet>
      <dgm:spPr/>
    </dgm:pt>
    <dgm:pt modelId="{CAF1D4C0-2693-4A15-849B-8A356064D45E}" type="pres">
      <dgm:prSet presAssocID="{7BF5F0F3-E4C6-4619-ACD2-82D03D490285}" presName="compositeNode" presStyleCnt="0">
        <dgm:presLayoutVars>
          <dgm:bulletEnabled val="1"/>
        </dgm:presLayoutVars>
      </dgm:prSet>
      <dgm:spPr/>
    </dgm:pt>
    <dgm:pt modelId="{B5742953-D4C4-41B7-A2BB-E3C2499A7428}" type="pres">
      <dgm:prSet presAssocID="{7BF5F0F3-E4C6-4619-ACD2-82D03D490285}" presName="bgRect" presStyleLbl="alignNode1" presStyleIdx="0" presStyleCnt="4"/>
      <dgm:spPr/>
    </dgm:pt>
    <dgm:pt modelId="{3C82BEA7-7648-4D19-8DDD-6C39D06B843B}" type="pres">
      <dgm:prSet presAssocID="{E565606C-2449-4116-8135-22A6BBD8E501}" presName="sibTransNodeRect" presStyleLbl="alignNode1" presStyleIdx="0" presStyleCnt="4">
        <dgm:presLayoutVars>
          <dgm:chMax val="0"/>
          <dgm:bulletEnabled val="1"/>
        </dgm:presLayoutVars>
      </dgm:prSet>
      <dgm:spPr/>
    </dgm:pt>
    <dgm:pt modelId="{E27845E0-0ED5-4362-A933-DADF2D09FFFD}" type="pres">
      <dgm:prSet presAssocID="{7BF5F0F3-E4C6-4619-ACD2-82D03D490285}" presName="nodeRect" presStyleLbl="alignNode1" presStyleIdx="0" presStyleCnt="4">
        <dgm:presLayoutVars>
          <dgm:bulletEnabled val="1"/>
        </dgm:presLayoutVars>
      </dgm:prSet>
      <dgm:spPr/>
    </dgm:pt>
    <dgm:pt modelId="{9DD3CDD5-A0B8-4B17-9411-D854E969C32C}" type="pres">
      <dgm:prSet presAssocID="{E565606C-2449-4116-8135-22A6BBD8E501}" presName="sibTrans" presStyleCnt="0"/>
      <dgm:spPr/>
    </dgm:pt>
    <dgm:pt modelId="{965DF36C-4273-4DC6-889E-C24C31A9A92C}" type="pres">
      <dgm:prSet presAssocID="{40613392-FA00-4F59-B01C-B1E8FA7CDDC7}" presName="compositeNode" presStyleCnt="0">
        <dgm:presLayoutVars>
          <dgm:bulletEnabled val="1"/>
        </dgm:presLayoutVars>
      </dgm:prSet>
      <dgm:spPr/>
    </dgm:pt>
    <dgm:pt modelId="{92ACCE01-E07B-4767-8595-D36E6030C146}" type="pres">
      <dgm:prSet presAssocID="{40613392-FA00-4F59-B01C-B1E8FA7CDDC7}" presName="bgRect" presStyleLbl="alignNode1" presStyleIdx="1" presStyleCnt="4"/>
      <dgm:spPr/>
    </dgm:pt>
    <dgm:pt modelId="{B63206F8-DDF9-45B2-897A-87BF44F4A316}" type="pres">
      <dgm:prSet presAssocID="{B5C447BC-76F6-4C7B-A5C5-19C969D03EC2}" presName="sibTransNodeRect" presStyleLbl="alignNode1" presStyleIdx="1" presStyleCnt="4">
        <dgm:presLayoutVars>
          <dgm:chMax val="0"/>
          <dgm:bulletEnabled val="1"/>
        </dgm:presLayoutVars>
      </dgm:prSet>
      <dgm:spPr/>
    </dgm:pt>
    <dgm:pt modelId="{C5855C5B-80D6-409D-AE25-F818B40A8C83}" type="pres">
      <dgm:prSet presAssocID="{40613392-FA00-4F59-B01C-B1E8FA7CDDC7}" presName="nodeRect" presStyleLbl="alignNode1" presStyleIdx="1" presStyleCnt="4">
        <dgm:presLayoutVars>
          <dgm:bulletEnabled val="1"/>
        </dgm:presLayoutVars>
      </dgm:prSet>
      <dgm:spPr/>
    </dgm:pt>
    <dgm:pt modelId="{1E4BB516-A6D2-41A3-83E6-33BBDD33C46C}" type="pres">
      <dgm:prSet presAssocID="{B5C447BC-76F6-4C7B-A5C5-19C969D03EC2}" presName="sibTrans" presStyleCnt="0"/>
      <dgm:spPr/>
    </dgm:pt>
    <dgm:pt modelId="{EC1837E4-D440-4B90-A5C2-AAB285019F65}" type="pres">
      <dgm:prSet presAssocID="{C6353353-D864-47B3-A8CA-AB57D88BEB6B}" presName="compositeNode" presStyleCnt="0">
        <dgm:presLayoutVars>
          <dgm:bulletEnabled val="1"/>
        </dgm:presLayoutVars>
      </dgm:prSet>
      <dgm:spPr/>
    </dgm:pt>
    <dgm:pt modelId="{C0BC97DC-D114-4511-8153-2E6BF737A381}" type="pres">
      <dgm:prSet presAssocID="{C6353353-D864-47B3-A8CA-AB57D88BEB6B}" presName="bgRect" presStyleLbl="alignNode1" presStyleIdx="2" presStyleCnt="4"/>
      <dgm:spPr/>
    </dgm:pt>
    <dgm:pt modelId="{B0BA6AE0-4DAE-4E69-A0FA-D8B16B9161CC}" type="pres">
      <dgm:prSet presAssocID="{8B4B45F9-D569-4AD8-8F2B-C27C32093A9B}" presName="sibTransNodeRect" presStyleLbl="alignNode1" presStyleIdx="2" presStyleCnt="4">
        <dgm:presLayoutVars>
          <dgm:chMax val="0"/>
          <dgm:bulletEnabled val="1"/>
        </dgm:presLayoutVars>
      </dgm:prSet>
      <dgm:spPr/>
    </dgm:pt>
    <dgm:pt modelId="{7A46C624-0843-46B1-B700-26CE4D46276F}" type="pres">
      <dgm:prSet presAssocID="{C6353353-D864-47B3-A8CA-AB57D88BEB6B}" presName="nodeRect" presStyleLbl="alignNode1" presStyleIdx="2" presStyleCnt="4">
        <dgm:presLayoutVars>
          <dgm:bulletEnabled val="1"/>
        </dgm:presLayoutVars>
      </dgm:prSet>
      <dgm:spPr/>
    </dgm:pt>
    <dgm:pt modelId="{EC59D500-DBBE-4198-BCDD-CD2FD0056DED}" type="pres">
      <dgm:prSet presAssocID="{8B4B45F9-D569-4AD8-8F2B-C27C32093A9B}" presName="sibTrans" presStyleCnt="0"/>
      <dgm:spPr/>
    </dgm:pt>
    <dgm:pt modelId="{F652BD2D-CFF3-4A54-B378-BC2AEBF733D1}" type="pres">
      <dgm:prSet presAssocID="{E0EAE4AA-3B47-4E5A-ACBC-AC58FC6101D1}" presName="compositeNode" presStyleCnt="0">
        <dgm:presLayoutVars>
          <dgm:bulletEnabled val="1"/>
        </dgm:presLayoutVars>
      </dgm:prSet>
      <dgm:spPr/>
    </dgm:pt>
    <dgm:pt modelId="{5F58A716-3E25-41FF-AC85-F2DC11CA5F37}" type="pres">
      <dgm:prSet presAssocID="{E0EAE4AA-3B47-4E5A-ACBC-AC58FC6101D1}" presName="bgRect" presStyleLbl="alignNode1" presStyleIdx="3" presStyleCnt="4"/>
      <dgm:spPr/>
    </dgm:pt>
    <dgm:pt modelId="{4B2901BB-D74A-4CDD-A472-CACF8C67E0DE}" type="pres">
      <dgm:prSet presAssocID="{80E3BF9A-1D5E-4548-92B5-364572E879EC}" presName="sibTransNodeRect" presStyleLbl="alignNode1" presStyleIdx="3" presStyleCnt="4">
        <dgm:presLayoutVars>
          <dgm:chMax val="0"/>
          <dgm:bulletEnabled val="1"/>
        </dgm:presLayoutVars>
      </dgm:prSet>
      <dgm:spPr/>
    </dgm:pt>
    <dgm:pt modelId="{6E5C6689-B2E8-4EF0-9E91-97362D4FA091}" type="pres">
      <dgm:prSet presAssocID="{E0EAE4AA-3B47-4E5A-ACBC-AC58FC6101D1}" presName="nodeRect" presStyleLbl="alignNode1" presStyleIdx="3" presStyleCnt="4">
        <dgm:presLayoutVars>
          <dgm:bulletEnabled val="1"/>
        </dgm:presLayoutVars>
      </dgm:prSet>
      <dgm:spPr/>
    </dgm:pt>
  </dgm:ptLst>
  <dgm:cxnLst>
    <dgm:cxn modelId="{297CA608-1E3F-456E-B7BB-318D1189D60D}" type="presOf" srcId="{C6353353-D864-47B3-A8CA-AB57D88BEB6B}" destId="{C0BC97DC-D114-4511-8153-2E6BF737A381}" srcOrd="0" destOrd="0" presId="urn:microsoft.com/office/officeart/2016/7/layout/LinearBlockProcessNumbered"/>
    <dgm:cxn modelId="{2FD6CB0A-FFC4-489E-B043-9E4DD9FC4012}" type="presOf" srcId="{7BF5F0F3-E4C6-4619-ACD2-82D03D490285}" destId="{E27845E0-0ED5-4362-A933-DADF2D09FFFD}" srcOrd="1" destOrd="0" presId="urn:microsoft.com/office/officeart/2016/7/layout/LinearBlockProcessNumbered"/>
    <dgm:cxn modelId="{31FDD91B-4937-4556-A4FD-B6A691CE4065}" type="presOf" srcId="{E0EAE4AA-3B47-4E5A-ACBC-AC58FC6101D1}" destId="{5F58A716-3E25-41FF-AC85-F2DC11CA5F37}" srcOrd="0" destOrd="0" presId="urn:microsoft.com/office/officeart/2016/7/layout/LinearBlockProcessNumbered"/>
    <dgm:cxn modelId="{E6A8F71C-955B-45BA-A2AC-A6869DA07F47}" type="presOf" srcId="{7BF5F0F3-E4C6-4619-ACD2-82D03D490285}" destId="{B5742953-D4C4-41B7-A2BB-E3C2499A7428}" srcOrd="0" destOrd="0" presId="urn:microsoft.com/office/officeart/2016/7/layout/LinearBlockProcessNumbered"/>
    <dgm:cxn modelId="{142A3F23-0BC4-4D3D-90A2-13A1731697CF}" srcId="{FC8DFBE4-999F-4FC7-9B23-63E02A81F821}" destId="{40613392-FA00-4F59-B01C-B1E8FA7CDDC7}" srcOrd="1" destOrd="0" parTransId="{98CC1933-6179-4907-9834-ADCF260A642B}" sibTransId="{B5C447BC-76F6-4C7B-A5C5-19C969D03EC2}"/>
    <dgm:cxn modelId="{5E3B4026-C5A6-465D-A3A4-F2567E07A530}" type="presOf" srcId="{E0EAE4AA-3B47-4E5A-ACBC-AC58FC6101D1}" destId="{6E5C6689-B2E8-4EF0-9E91-97362D4FA091}" srcOrd="1" destOrd="0" presId="urn:microsoft.com/office/officeart/2016/7/layout/LinearBlockProcessNumbered"/>
    <dgm:cxn modelId="{4658552C-2639-410E-A96A-CD5C27498A53}" type="presOf" srcId="{B5C447BC-76F6-4C7B-A5C5-19C969D03EC2}" destId="{B63206F8-DDF9-45B2-897A-87BF44F4A316}" srcOrd="0" destOrd="0" presId="urn:microsoft.com/office/officeart/2016/7/layout/LinearBlockProcessNumbered"/>
    <dgm:cxn modelId="{11FDEA31-246E-44DF-9402-28D03DA3E5A2}" type="presOf" srcId="{E565606C-2449-4116-8135-22A6BBD8E501}" destId="{3C82BEA7-7648-4D19-8DDD-6C39D06B843B}" srcOrd="0" destOrd="0" presId="urn:microsoft.com/office/officeart/2016/7/layout/LinearBlockProcessNumbered"/>
    <dgm:cxn modelId="{C824AF6A-607B-4218-876A-BC37C16AC39E}" type="presOf" srcId="{80E3BF9A-1D5E-4548-92B5-364572E879EC}" destId="{4B2901BB-D74A-4CDD-A472-CACF8C67E0DE}" srcOrd="0" destOrd="0" presId="urn:microsoft.com/office/officeart/2016/7/layout/LinearBlockProcessNumbered"/>
    <dgm:cxn modelId="{AA75508E-59EF-4EE7-93BF-EC2E13E2AB2D}" type="presOf" srcId="{40613392-FA00-4F59-B01C-B1E8FA7CDDC7}" destId="{C5855C5B-80D6-409D-AE25-F818B40A8C83}" srcOrd="1" destOrd="0" presId="urn:microsoft.com/office/officeart/2016/7/layout/LinearBlockProcessNumbered"/>
    <dgm:cxn modelId="{6700EE8F-9B92-4680-B623-0C14FF6E1138}" type="presOf" srcId="{8B4B45F9-D569-4AD8-8F2B-C27C32093A9B}" destId="{B0BA6AE0-4DAE-4E69-A0FA-D8B16B9161CC}" srcOrd="0" destOrd="0" presId="urn:microsoft.com/office/officeart/2016/7/layout/LinearBlockProcessNumbered"/>
    <dgm:cxn modelId="{22489D97-D318-4A00-9982-2D2781575068}" srcId="{FC8DFBE4-999F-4FC7-9B23-63E02A81F821}" destId="{E0EAE4AA-3B47-4E5A-ACBC-AC58FC6101D1}" srcOrd="3" destOrd="0" parTransId="{F3E0DFB3-C5FD-4C62-AD61-08F3997C33C7}" sibTransId="{80E3BF9A-1D5E-4548-92B5-364572E879EC}"/>
    <dgm:cxn modelId="{8A3E89A1-14C2-4659-BC14-74C4C8F62C93}" srcId="{FC8DFBE4-999F-4FC7-9B23-63E02A81F821}" destId="{7BF5F0F3-E4C6-4619-ACD2-82D03D490285}" srcOrd="0" destOrd="0" parTransId="{0FCCBD09-968A-426A-ADFF-9D9C22FC996D}" sibTransId="{E565606C-2449-4116-8135-22A6BBD8E501}"/>
    <dgm:cxn modelId="{E91251AD-30C4-42F5-8A93-05383692A7D6}" type="presOf" srcId="{FC8DFBE4-999F-4FC7-9B23-63E02A81F821}" destId="{43A243FC-7140-4233-98CF-7E7D34644FAC}" srcOrd="0" destOrd="0" presId="urn:microsoft.com/office/officeart/2016/7/layout/LinearBlockProcessNumbered"/>
    <dgm:cxn modelId="{CA0339D2-7560-47FC-8DB2-79C6EA7440AE}" srcId="{FC8DFBE4-999F-4FC7-9B23-63E02A81F821}" destId="{C6353353-D864-47B3-A8CA-AB57D88BEB6B}" srcOrd="2" destOrd="0" parTransId="{6BD7CFEF-D417-4741-A975-57534BAEF3B0}" sibTransId="{8B4B45F9-D569-4AD8-8F2B-C27C32093A9B}"/>
    <dgm:cxn modelId="{39BF28E7-1EC3-4722-982C-BB3BFE3459C7}" type="presOf" srcId="{C6353353-D864-47B3-A8CA-AB57D88BEB6B}" destId="{7A46C624-0843-46B1-B700-26CE4D46276F}" srcOrd="1" destOrd="0" presId="urn:microsoft.com/office/officeart/2016/7/layout/LinearBlockProcessNumbered"/>
    <dgm:cxn modelId="{A3FF89F7-1A40-4429-A6A8-BD75ABED9AAE}" type="presOf" srcId="{40613392-FA00-4F59-B01C-B1E8FA7CDDC7}" destId="{92ACCE01-E07B-4767-8595-D36E6030C146}" srcOrd="0" destOrd="0" presId="urn:microsoft.com/office/officeart/2016/7/layout/LinearBlockProcessNumbered"/>
    <dgm:cxn modelId="{B9A11677-33A9-4089-A9E2-77288DBE2CB6}" type="presParOf" srcId="{43A243FC-7140-4233-98CF-7E7D34644FAC}" destId="{CAF1D4C0-2693-4A15-849B-8A356064D45E}" srcOrd="0" destOrd="0" presId="urn:microsoft.com/office/officeart/2016/7/layout/LinearBlockProcessNumbered"/>
    <dgm:cxn modelId="{3E753175-734A-4A61-83A2-A6BAEC8CA241}" type="presParOf" srcId="{CAF1D4C0-2693-4A15-849B-8A356064D45E}" destId="{B5742953-D4C4-41B7-A2BB-E3C2499A7428}" srcOrd="0" destOrd="0" presId="urn:microsoft.com/office/officeart/2016/7/layout/LinearBlockProcessNumbered"/>
    <dgm:cxn modelId="{A905AC56-AAED-43C1-9513-0A1166893CAD}" type="presParOf" srcId="{CAF1D4C0-2693-4A15-849B-8A356064D45E}" destId="{3C82BEA7-7648-4D19-8DDD-6C39D06B843B}" srcOrd="1" destOrd="0" presId="urn:microsoft.com/office/officeart/2016/7/layout/LinearBlockProcessNumbered"/>
    <dgm:cxn modelId="{7F86D9A9-6332-43FB-9790-55D7EFA6DA14}" type="presParOf" srcId="{CAF1D4C0-2693-4A15-849B-8A356064D45E}" destId="{E27845E0-0ED5-4362-A933-DADF2D09FFFD}" srcOrd="2" destOrd="0" presId="urn:microsoft.com/office/officeart/2016/7/layout/LinearBlockProcessNumbered"/>
    <dgm:cxn modelId="{1D740E53-5D16-42EE-976C-5CE218E5CE09}" type="presParOf" srcId="{43A243FC-7140-4233-98CF-7E7D34644FAC}" destId="{9DD3CDD5-A0B8-4B17-9411-D854E969C32C}" srcOrd="1" destOrd="0" presId="urn:microsoft.com/office/officeart/2016/7/layout/LinearBlockProcessNumbered"/>
    <dgm:cxn modelId="{C5CE8339-0D25-4C01-9910-8BAFFAB8EC6C}" type="presParOf" srcId="{43A243FC-7140-4233-98CF-7E7D34644FAC}" destId="{965DF36C-4273-4DC6-889E-C24C31A9A92C}" srcOrd="2" destOrd="0" presId="urn:microsoft.com/office/officeart/2016/7/layout/LinearBlockProcessNumbered"/>
    <dgm:cxn modelId="{859FE515-927C-46E8-855D-70605684B208}" type="presParOf" srcId="{965DF36C-4273-4DC6-889E-C24C31A9A92C}" destId="{92ACCE01-E07B-4767-8595-D36E6030C146}" srcOrd="0" destOrd="0" presId="urn:microsoft.com/office/officeart/2016/7/layout/LinearBlockProcessNumbered"/>
    <dgm:cxn modelId="{B7BE957F-30BE-48D8-9594-B55105664119}" type="presParOf" srcId="{965DF36C-4273-4DC6-889E-C24C31A9A92C}" destId="{B63206F8-DDF9-45B2-897A-87BF44F4A316}" srcOrd="1" destOrd="0" presId="urn:microsoft.com/office/officeart/2016/7/layout/LinearBlockProcessNumbered"/>
    <dgm:cxn modelId="{86500623-196E-4A2B-9E85-B5F7D7BA4D46}" type="presParOf" srcId="{965DF36C-4273-4DC6-889E-C24C31A9A92C}" destId="{C5855C5B-80D6-409D-AE25-F818B40A8C83}" srcOrd="2" destOrd="0" presId="urn:microsoft.com/office/officeart/2016/7/layout/LinearBlockProcessNumbered"/>
    <dgm:cxn modelId="{F560B692-A76C-46BD-9F61-D7B5BD25A1FD}" type="presParOf" srcId="{43A243FC-7140-4233-98CF-7E7D34644FAC}" destId="{1E4BB516-A6D2-41A3-83E6-33BBDD33C46C}" srcOrd="3" destOrd="0" presId="urn:microsoft.com/office/officeart/2016/7/layout/LinearBlockProcessNumbered"/>
    <dgm:cxn modelId="{C4865904-D88E-4AB6-A9A5-531B335E74C2}" type="presParOf" srcId="{43A243FC-7140-4233-98CF-7E7D34644FAC}" destId="{EC1837E4-D440-4B90-A5C2-AAB285019F65}" srcOrd="4" destOrd="0" presId="urn:microsoft.com/office/officeart/2016/7/layout/LinearBlockProcessNumbered"/>
    <dgm:cxn modelId="{2FE7694A-9FC0-445D-A377-78C2D9A221C8}" type="presParOf" srcId="{EC1837E4-D440-4B90-A5C2-AAB285019F65}" destId="{C0BC97DC-D114-4511-8153-2E6BF737A381}" srcOrd="0" destOrd="0" presId="urn:microsoft.com/office/officeart/2016/7/layout/LinearBlockProcessNumbered"/>
    <dgm:cxn modelId="{B9203ABB-F69C-4BC7-BEE7-B96E35125B25}" type="presParOf" srcId="{EC1837E4-D440-4B90-A5C2-AAB285019F65}" destId="{B0BA6AE0-4DAE-4E69-A0FA-D8B16B9161CC}" srcOrd="1" destOrd="0" presId="urn:microsoft.com/office/officeart/2016/7/layout/LinearBlockProcessNumbered"/>
    <dgm:cxn modelId="{62E412CD-8BD3-4750-8B02-DA69E3934661}" type="presParOf" srcId="{EC1837E4-D440-4B90-A5C2-AAB285019F65}" destId="{7A46C624-0843-46B1-B700-26CE4D46276F}" srcOrd="2" destOrd="0" presId="urn:microsoft.com/office/officeart/2016/7/layout/LinearBlockProcessNumbered"/>
    <dgm:cxn modelId="{B01FF518-7E33-4B0B-B042-088D9211E68B}" type="presParOf" srcId="{43A243FC-7140-4233-98CF-7E7D34644FAC}" destId="{EC59D500-DBBE-4198-BCDD-CD2FD0056DED}" srcOrd="5" destOrd="0" presId="urn:microsoft.com/office/officeart/2016/7/layout/LinearBlockProcessNumbered"/>
    <dgm:cxn modelId="{38F793DC-9DA2-465D-A995-142FA45B1B55}" type="presParOf" srcId="{43A243FC-7140-4233-98CF-7E7D34644FAC}" destId="{F652BD2D-CFF3-4A54-B378-BC2AEBF733D1}" srcOrd="6" destOrd="0" presId="urn:microsoft.com/office/officeart/2016/7/layout/LinearBlockProcessNumbered"/>
    <dgm:cxn modelId="{E3F12AA5-859A-4C83-8A16-CCAB4AB00DEC}" type="presParOf" srcId="{F652BD2D-CFF3-4A54-B378-BC2AEBF733D1}" destId="{5F58A716-3E25-41FF-AC85-F2DC11CA5F37}" srcOrd="0" destOrd="0" presId="urn:microsoft.com/office/officeart/2016/7/layout/LinearBlockProcessNumbered"/>
    <dgm:cxn modelId="{C48ED61B-02D6-4769-AB97-C4634F49634D}" type="presParOf" srcId="{F652BD2D-CFF3-4A54-B378-BC2AEBF733D1}" destId="{4B2901BB-D74A-4CDD-A472-CACF8C67E0DE}" srcOrd="1" destOrd="0" presId="urn:microsoft.com/office/officeart/2016/7/layout/LinearBlockProcessNumbered"/>
    <dgm:cxn modelId="{7B9EA9DC-37B5-4A48-BF2C-850D0A042A4C}" type="presParOf" srcId="{F652BD2D-CFF3-4A54-B378-BC2AEBF733D1}" destId="{6E5C6689-B2E8-4EF0-9E91-97362D4FA09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6D41E3-D68C-4149-BA85-B99BAB079BA6}"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2B5A6D4A-EAB7-467A-BD61-3CBB8CD0D3F1}">
      <dgm:prSet custT="1"/>
      <dgm:spPr/>
      <dgm:t>
        <a:bodyPr/>
        <a:lstStyle/>
        <a:p>
          <a:r>
            <a:rPr lang="en-US" sz="2400" b="1"/>
            <a:t>Control access</a:t>
          </a:r>
        </a:p>
      </dgm:t>
    </dgm:pt>
    <dgm:pt modelId="{5272F0A5-8976-4526-BECA-F65848068130}" type="parTrans" cxnId="{355D526B-3418-4F63-BFC2-90AED7E1D18D}">
      <dgm:prSet/>
      <dgm:spPr/>
      <dgm:t>
        <a:bodyPr/>
        <a:lstStyle/>
        <a:p>
          <a:endParaRPr lang="en-US"/>
        </a:p>
      </dgm:t>
    </dgm:pt>
    <dgm:pt modelId="{1C254B8B-F02D-4C78-9949-160FDBEEA638}" type="sibTrans" cxnId="{355D526B-3418-4F63-BFC2-90AED7E1D18D}">
      <dgm:prSet/>
      <dgm:spPr/>
      <dgm:t>
        <a:bodyPr/>
        <a:lstStyle/>
        <a:p>
          <a:endParaRPr lang="en-US"/>
        </a:p>
      </dgm:t>
    </dgm:pt>
    <dgm:pt modelId="{50E1820B-4981-49D8-953A-217A3FEE5B22}">
      <dgm:prSet/>
      <dgm:spPr/>
      <dgm:t>
        <a:bodyPr/>
        <a:lstStyle/>
        <a:p>
          <a:r>
            <a:rPr lang="en-US"/>
            <a:t>Standard, consistent processes for information release</a:t>
          </a:r>
        </a:p>
      </dgm:t>
    </dgm:pt>
    <dgm:pt modelId="{3D29CAF9-757D-4228-ADD5-A4CC946F2E62}" type="parTrans" cxnId="{9009AF8E-9508-4097-80F0-EF2E22AA40CC}">
      <dgm:prSet/>
      <dgm:spPr/>
      <dgm:t>
        <a:bodyPr/>
        <a:lstStyle/>
        <a:p>
          <a:endParaRPr lang="en-US"/>
        </a:p>
      </dgm:t>
    </dgm:pt>
    <dgm:pt modelId="{80B49AF3-BBA8-4EAB-A2C1-6315C35E95CA}" type="sibTrans" cxnId="{9009AF8E-9508-4097-80F0-EF2E22AA40CC}">
      <dgm:prSet/>
      <dgm:spPr/>
      <dgm:t>
        <a:bodyPr/>
        <a:lstStyle/>
        <a:p>
          <a:endParaRPr lang="en-US"/>
        </a:p>
      </dgm:t>
    </dgm:pt>
    <dgm:pt modelId="{BAAD8CFC-D656-4456-8801-2A1070642D77}">
      <dgm:prSet/>
      <dgm:spPr/>
      <dgm:t>
        <a:bodyPr/>
        <a:lstStyle/>
        <a:p>
          <a:r>
            <a:rPr lang="en-US"/>
            <a:t>Mechanisms for limiting access to EHR</a:t>
          </a:r>
        </a:p>
      </dgm:t>
    </dgm:pt>
    <dgm:pt modelId="{56F89B59-3111-4C2C-AB8C-830666812791}" type="parTrans" cxnId="{1B588261-D3EF-4E07-821B-1D5CD29C62AF}">
      <dgm:prSet/>
      <dgm:spPr/>
      <dgm:t>
        <a:bodyPr/>
        <a:lstStyle/>
        <a:p>
          <a:endParaRPr lang="en-US"/>
        </a:p>
      </dgm:t>
    </dgm:pt>
    <dgm:pt modelId="{ECDC3C9A-FE25-4761-84C5-9DABF1FD6E82}" type="sibTrans" cxnId="{1B588261-D3EF-4E07-821B-1D5CD29C62AF}">
      <dgm:prSet/>
      <dgm:spPr/>
      <dgm:t>
        <a:bodyPr/>
        <a:lstStyle/>
        <a:p>
          <a:endParaRPr lang="en-US"/>
        </a:p>
      </dgm:t>
    </dgm:pt>
    <dgm:pt modelId="{200DE30A-AB4B-44B9-9938-A9F0907D03B0}">
      <dgm:prSet/>
      <dgm:spPr/>
      <dgm:t>
        <a:bodyPr/>
        <a:lstStyle/>
        <a:p>
          <a:r>
            <a:rPr lang="en-US"/>
            <a:t>Use confidential/sensitive note function</a:t>
          </a:r>
        </a:p>
      </dgm:t>
    </dgm:pt>
    <dgm:pt modelId="{AF0245C1-60CC-4AE7-B626-1808718BBC1A}" type="parTrans" cxnId="{173F686E-254E-460E-87F5-ACC852DF0B19}">
      <dgm:prSet/>
      <dgm:spPr/>
      <dgm:t>
        <a:bodyPr/>
        <a:lstStyle/>
        <a:p>
          <a:endParaRPr lang="en-US"/>
        </a:p>
      </dgm:t>
    </dgm:pt>
    <dgm:pt modelId="{91203338-BD37-4354-8295-2A12A23AA10D}" type="sibTrans" cxnId="{173F686E-254E-460E-87F5-ACC852DF0B19}">
      <dgm:prSet/>
      <dgm:spPr/>
      <dgm:t>
        <a:bodyPr/>
        <a:lstStyle/>
        <a:p>
          <a:endParaRPr lang="en-US"/>
        </a:p>
      </dgm:t>
    </dgm:pt>
    <dgm:pt modelId="{ECDB259C-53E5-48D5-8449-F00E01B69AB0}">
      <dgm:prSet custT="1"/>
      <dgm:spPr/>
      <dgm:t>
        <a:bodyPr/>
        <a:lstStyle/>
        <a:p>
          <a:r>
            <a:rPr lang="en-US" sz="2400" b="1" dirty="0"/>
            <a:t>Cautious documentation</a:t>
          </a:r>
        </a:p>
      </dgm:t>
    </dgm:pt>
    <dgm:pt modelId="{B5122858-5452-4F44-B73E-2A24920FA4D1}" type="parTrans" cxnId="{B3A9723D-7E08-4E49-8132-063067AA7B4D}">
      <dgm:prSet/>
      <dgm:spPr/>
      <dgm:t>
        <a:bodyPr/>
        <a:lstStyle/>
        <a:p>
          <a:endParaRPr lang="en-US"/>
        </a:p>
      </dgm:t>
    </dgm:pt>
    <dgm:pt modelId="{4546173B-446E-4CED-86E7-92285A8BC5AD}" type="sibTrans" cxnId="{B3A9723D-7E08-4E49-8132-063067AA7B4D}">
      <dgm:prSet/>
      <dgm:spPr/>
      <dgm:t>
        <a:bodyPr/>
        <a:lstStyle/>
        <a:p>
          <a:endParaRPr lang="en-US"/>
        </a:p>
      </dgm:t>
    </dgm:pt>
    <dgm:pt modelId="{40E8CECA-B4CE-465D-B3E0-8B16C1597582}">
      <dgm:prSet/>
      <dgm:spPr/>
      <dgm:t>
        <a:bodyPr/>
        <a:lstStyle/>
        <a:p>
          <a:r>
            <a:rPr lang="en-US"/>
            <a:t>Limited documentation</a:t>
          </a:r>
        </a:p>
      </dgm:t>
    </dgm:pt>
    <dgm:pt modelId="{172A5D22-2E2B-4C7D-BA5B-D0DCE969E989}" type="parTrans" cxnId="{846EF424-2883-4D69-A991-27F4BC272A5A}">
      <dgm:prSet/>
      <dgm:spPr/>
      <dgm:t>
        <a:bodyPr/>
        <a:lstStyle/>
        <a:p>
          <a:endParaRPr lang="en-US"/>
        </a:p>
      </dgm:t>
    </dgm:pt>
    <dgm:pt modelId="{AD049529-FD2E-4F0C-B7CA-455E17FAB9F4}" type="sibTrans" cxnId="{846EF424-2883-4D69-A991-27F4BC272A5A}">
      <dgm:prSet/>
      <dgm:spPr/>
      <dgm:t>
        <a:bodyPr/>
        <a:lstStyle/>
        <a:p>
          <a:endParaRPr lang="en-US"/>
        </a:p>
      </dgm:t>
    </dgm:pt>
    <dgm:pt modelId="{C3A0AF71-B8A2-4965-811D-41503E06A414}">
      <dgm:prSet/>
      <dgm:spPr/>
      <dgm:t>
        <a:bodyPr/>
        <a:lstStyle/>
        <a:p>
          <a:r>
            <a:rPr lang="en-US"/>
            <a:t>Coded documentation</a:t>
          </a:r>
        </a:p>
      </dgm:t>
    </dgm:pt>
    <dgm:pt modelId="{27C250EE-3E61-423B-90AA-CC78792C8033}" type="parTrans" cxnId="{0AA5987A-5980-4B81-AD8F-D25C8B60DD90}">
      <dgm:prSet/>
      <dgm:spPr/>
      <dgm:t>
        <a:bodyPr/>
        <a:lstStyle/>
        <a:p>
          <a:endParaRPr lang="en-US"/>
        </a:p>
      </dgm:t>
    </dgm:pt>
    <dgm:pt modelId="{7B702EE3-D29D-42F4-A7DF-59865FA7E195}" type="sibTrans" cxnId="{0AA5987A-5980-4B81-AD8F-D25C8B60DD90}">
      <dgm:prSet/>
      <dgm:spPr/>
      <dgm:t>
        <a:bodyPr/>
        <a:lstStyle/>
        <a:p>
          <a:endParaRPr lang="en-US"/>
        </a:p>
      </dgm:t>
    </dgm:pt>
    <dgm:pt modelId="{6263F4EB-1CB9-4EDA-B470-868C4601CD8C}">
      <dgm:prSet/>
      <dgm:spPr/>
      <dgm:t>
        <a:bodyPr/>
        <a:lstStyle/>
        <a:p>
          <a:r>
            <a:rPr lang="en-US"/>
            <a:t>Discuss risk/benefit with IPV survivors</a:t>
          </a:r>
        </a:p>
      </dgm:t>
    </dgm:pt>
    <dgm:pt modelId="{B0FC4708-3CC4-48D3-A7B2-0518D1CB1495}" type="parTrans" cxnId="{282C756A-39DB-471A-8E65-E58673F3D2DD}">
      <dgm:prSet/>
      <dgm:spPr/>
      <dgm:t>
        <a:bodyPr/>
        <a:lstStyle/>
        <a:p>
          <a:endParaRPr lang="en-US"/>
        </a:p>
      </dgm:t>
    </dgm:pt>
    <dgm:pt modelId="{ABD0ADF4-30F1-4C03-8936-A80E88499ABA}" type="sibTrans" cxnId="{282C756A-39DB-471A-8E65-E58673F3D2DD}">
      <dgm:prSet/>
      <dgm:spPr/>
      <dgm:t>
        <a:bodyPr/>
        <a:lstStyle/>
        <a:p>
          <a:endParaRPr lang="en-US"/>
        </a:p>
      </dgm:t>
    </dgm:pt>
    <dgm:pt modelId="{290DD2D4-3373-410F-84C2-318764AE3C45}">
      <dgm:prSet custT="1"/>
      <dgm:spPr/>
      <dgm:t>
        <a:bodyPr/>
        <a:lstStyle/>
        <a:p>
          <a:r>
            <a:rPr lang="en-US" sz="2400" b="1"/>
            <a:t>Education</a:t>
          </a:r>
        </a:p>
      </dgm:t>
    </dgm:pt>
    <dgm:pt modelId="{278DA388-994E-4B41-87B2-28B6D7DB2D1A}" type="parTrans" cxnId="{6F23F507-FDDB-4DFC-8455-C020F20BD5B8}">
      <dgm:prSet/>
      <dgm:spPr/>
      <dgm:t>
        <a:bodyPr/>
        <a:lstStyle/>
        <a:p>
          <a:endParaRPr lang="en-US"/>
        </a:p>
      </dgm:t>
    </dgm:pt>
    <dgm:pt modelId="{3882E3EA-0D88-42C9-8E26-E660DB96D83B}" type="sibTrans" cxnId="{6F23F507-FDDB-4DFC-8455-C020F20BD5B8}">
      <dgm:prSet/>
      <dgm:spPr/>
      <dgm:t>
        <a:bodyPr/>
        <a:lstStyle/>
        <a:p>
          <a:endParaRPr lang="en-US"/>
        </a:p>
      </dgm:t>
    </dgm:pt>
    <dgm:pt modelId="{024C188B-110C-4447-8395-C3FEC0133AA2}">
      <dgm:prSet/>
      <dgm:spPr/>
      <dgm:t>
        <a:bodyPr/>
        <a:lstStyle/>
        <a:p>
          <a:r>
            <a:rPr lang="en-US"/>
            <a:t>Healthcare team education commensurate with job role</a:t>
          </a:r>
        </a:p>
      </dgm:t>
    </dgm:pt>
    <dgm:pt modelId="{A32D5B80-992D-4892-9C4D-DF2D0BC79A2B}" type="parTrans" cxnId="{9E5D8134-4EE7-460F-9BCF-F7715F91F5A0}">
      <dgm:prSet/>
      <dgm:spPr/>
      <dgm:t>
        <a:bodyPr/>
        <a:lstStyle/>
        <a:p>
          <a:endParaRPr lang="en-US"/>
        </a:p>
      </dgm:t>
    </dgm:pt>
    <dgm:pt modelId="{FBE9018D-E2D0-41C7-B9C8-6A62812C4008}" type="sibTrans" cxnId="{9E5D8134-4EE7-460F-9BCF-F7715F91F5A0}">
      <dgm:prSet/>
      <dgm:spPr/>
      <dgm:t>
        <a:bodyPr/>
        <a:lstStyle/>
        <a:p>
          <a:endParaRPr lang="en-US"/>
        </a:p>
      </dgm:t>
    </dgm:pt>
    <dgm:pt modelId="{CBE92064-C480-460D-939B-FEF75D87BB6D}" type="pres">
      <dgm:prSet presAssocID="{586D41E3-D68C-4149-BA85-B99BAB079BA6}" presName="linear" presStyleCnt="0">
        <dgm:presLayoutVars>
          <dgm:dir/>
          <dgm:animLvl val="lvl"/>
          <dgm:resizeHandles val="exact"/>
        </dgm:presLayoutVars>
      </dgm:prSet>
      <dgm:spPr/>
    </dgm:pt>
    <dgm:pt modelId="{990D5BAD-85C9-4557-9890-53B6FF3CB4CA}" type="pres">
      <dgm:prSet presAssocID="{2B5A6D4A-EAB7-467A-BD61-3CBB8CD0D3F1}" presName="parentLin" presStyleCnt="0"/>
      <dgm:spPr/>
    </dgm:pt>
    <dgm:pt modelId="{F03EE32E-8A98-4EAB-BB85-BB6471B644C0}" type="pres">
      <dgm:prSet presAssocID="{2B5A6D4A-EAB7-467A-BD61-3CBB8CD0D3F1}" presName="parentLeftMargin" presStyleLbl="node1" presStyleIdx="0" presStyleCnt="3"/>
      <dgm:spPr/>
    </dgm:pt>
    <dgm:pt modelId="{12A33DF8-791C-4726-879D-4299223CDFDE}" type="pres">
      <dgm:prSet presAssocID="{2B5A6D4A-EAB7-467A-BD61-3CBB8CD0D3F1}" presName="parentText" presStyleLbl="node1" presStyleIdx="0" presStyleCnt="3">
        <dgm:presLayoutVars>
          <dgm:chMax val="0"/>
          <dgm:bulletEnabled val="1"/>
        </dgm:presLayoutVars>
      </dgm:prSet>
      <dgm:spPr/>
    </dgm:pt>
    <dgm:pt modelId="{8546EBFA-0082-47F2-AEE2-C7BBA80B19D9}" type="pres">
      <dgm:prSet presAssocID="{2B5A6D4A-EAB7-467A-BD61-3CBB8CD0D3F1}" presName="negativeSpace" presStyleCnt="0"/>
      <dgm:spPr/>
    </dgm:pt>
    <dgm:pt modelId="{FA5DD9FA-5D35-46FA-96D9-C3868549E746}" type="pres">
      <dgm:prSet presAssocID="{2B5A6D4A-EAB7-467A-BD61-3CBB8CD0D3F1}" presName="childText" presStyleLbl="conFgAcc1" presStyleIdx="0" presStyleCnt="3">
        <dgm:presLayoutVars>
          <dgm:bulletEnabled val="1"/>
        </dgm:presLayoutVars>
      </dgm:prSet>
      <dgm:spPr/>
    </dgm:pt>
    <dgm:pt modelId="{598E728E-B836-4874-8C80-AEC3228624C3}" type="pres">
      <dgm:prSet presAssocID="{1C254B8B-F02D-4C78-9949-160FDBEEA638}" presName="spaceBetweenRectangles" presStyleCnt="0"/>
      <dgm:spPr/>
    </dgm:pt>
    <dgm:pt modelId="{8F443200-BC40-4605-8649-5F3D405E8C2B}" type="pres">
      <dgm:prSet presAssocID="{ECDB259C-53E5-48D5-8449-F00E01B69AB0}" presName="parentLin" presStyleCnt="0"/>
      <dgm:spPr/>
    </dgm:pt>
    <dgm:pt modelId="{453240D0-6F8B-4B74-B2DE-6A89BE9DC310}" type="pres">
      <dgm:prSet presAssocID="{ECDB259C-53E5-48D5-8449-F00E01B69AB0}" presName="parentLeftMargin" presStyleLbl="node1" presStyleIdx="0" presStyleCnt="3"/>
      <dgm:spPr/>
    </dgm:pt>
    <dgm:pt modelId="{8CB9023A-5A22-4DBA-B426-BB2225E09A8C}" type="pres">
      <dgm:prSet presAssocID="{ECDB259C-53E5-48D5-8449-F00E01B69AB0}" presName="parentText" presStyleLbl="node1" presStyleIdx="1" presStyleCnt="3">
        <dgm:presLayoutVars>
          <dgm:chMax val="0"/>
          <dgm:bulletEnabled val="1"/>
        </dgm:presLayoutVars>
      </dgm:prSet>
      <dgm:spPr/>
    </dgm:pt>
    <dgm:pt modelId="{7B5FE6F4-FFA6-4219-B3D3-C1751EA1DBB4}" type="pres">
      <dgm:prSet presAssocID="{ECDB259C-53E5-48D5-8449-F00E01B69AB0}" presName="negativeSpace" presStyleCnt="0"/>
      <dgm:spPr/>
    </dgm:pt>
    <dgm:pt modelId="{4352A853-2E17-4D74-B8F3-C24CAAA8D399}" type="pres">
      <dgm:prSet presAssocID="{ECDB259C-53E5-48D5-8449-F00E01B69AB0}" presName="childText" presStyleLbl="conFgAcc1" presStyleIdx="1" presStyleCnt="3">
        <dgm:presLayoutVars>
          <dgm:bulletEnabled val="1"/>
        </dgm:presLayoutVars>
      </dgm:prSet>
      <dgm:spPr/>
    </dgm:pt>
    <dgm:pt modelId="{3947902C-4AAA-4C08-A796-201D31B8F461}" type="pres">
      <dgm:prSet presAssocID="{4546173B-446E-4CED-86E7-92285A8BC5AD}" presName="spaceBetweenRectangles" presStyleCnt="0"/>
      <dgm:spPr/>
    </dgm:pt>
    <dgm:pt modelId="{6129D42A-92B8-48AA-88AD-BB3FAC2FF2C9}" type="pres">
      <dgm:prSet presAssocID="{290DD2D4-3373-410F-84C2-318764AE3C45}" presName="parentLin" presStyleCnt="0"/>
      <dgm:spPr/>
    </dgm:pt>
    <dgm:pt modelId="{F88E4069-9B8D-4A4C-9EBD-8888FD18B2DA}" type="pres">
      <dgm:prSet presAssocID="{290DD2D4-3373-410F-84C2-318764AE3C45}" presName="parentLeftMargin" presStyleLbl="node1" presStyleIdx="1" presStyleCnt="3"/>
      <dgm:spPr/>
    </dgm:pt>
    <dgm:pt modelId="{1758ADA7-C3EB-4B38-A11B-EA43931AAC64}" type="pres">
      <dgm:prSet presAssocID="{290DD2D4-3373-410F-84C2-318764AE3C45}" presName="parentText" presStyleLbl="node1" presStyleIdx="2" presStyleCnt="3">
        <dgm:presLayoutVars>
          <dgm:chMax val="0"/>
          <dgm:bulletEnabled val="1"/>
        </dgm:presLayoutVars>
      </dgm:prSet>
      <dgm:spPr/>
    </dgm:pt>
    <dgm:pt modelId="{D84A433B-293B-4C4E-A4DA-B98AF8FE0A91}" type="pres">
      <dgm:prSet presAssocID="{290DD2D4-3373-410F-84C2-318764AE3C45}" presName="negativeSpace" presStyleCnt="0"/>
      <dgm:spPr/>
    </dgm:pt>
    <dgm:pt modelId="{C2C27D00-3908-4B64-B5FA-A79B2440D148}" type="pres">
      <dgm:prSet presAssocID="{290DD2D4-3373-410F-84C2-318764AE3C45}" presName="childText" presStyleLbl="conFgAcc1" presStyleIdx="2" presStyleCnt="3">
        <dgm:presLayoutVars>
          <dgm:bulletEnabled val="1"/>
        </dgm:presLayoutVars>
      </dgm:prSet>
      <dgm:spPr/>
    </dgm:pt>
  </dgm:ptLst>
  <dgm:cxnLst>
    <dgm:cxn modelId="{12D7C503-D7FA-44DF-912D-19F0705D1E5A}" type="presOf" srcId="{ECDB259C-53E5-48D5-8449-F00E01B69AB0}" destId="{8CB9023A-5A22-4DBA-B426-BB2225E09A8C}" srcOrd="1" destOrd="0" presId="urn:microsoft.com/office/officeart/2005/8/layout/list1"/>
    <dgm:cxn modelId="{6F23F507-FDDB-4DFC-8455-C020F20BD5B8}" srcId="{586D41E3-D68C-4149-BA85-B99BAB079BA6}" destId="{290DD2D4-3373-410F-84C2-318764AE3C45}" srcOrd="2" destOrd="0" parTransId="{278DA388-994E-4B41-87B2-28B6D7DB2D1A}" sibTransId="{3882E3EA-0D88-42C9-8E26-E660DB96D83B}"/>
    <dgm:cxn modelId="{06933014-F2FB-4F2C-887F-D03A5C4898D0}" type="presOf" srcId="{BAAD8CFC-D656-4456-8801-2A1070642D77}" destId="{FA5DD9FA-5D35-46FA-96D9-C3868549E746}" srcOrd="0" destOrd="1" presId="urn:microsoft.com/office/officeart/2005/8/layout/list1"/>
    <dgm:cxn modelId="{EC2FF919-F630-4F14-AB76-E9385CEF7A10}" type="presOf" srcId="{ECDB259C-53E5-48D5-8449-F00E01B69AB0}" destId="{453240D0-6F8B-4B74-B2DE-6A89BE9DC310}" srcOrd="0" destOrd="0" presId="urn:microsoft.com/office/officeart/2005/8/layout/list1"/>
    <dgm:cxn modelId="{846EF424-2883-4D69-A991-27F4BC272A5A}" srcId="{ECDB259C-53E5-48D5-8449-F00E01B69AB0}" destId="{40E8CECA-B4CE-465D-B3E0-8B16C1597582}" srcOrd="0" destOrd="0" parTransId="{172A5D22-2E2B-4C7D-BA5B-D0DCE969E989}" sibTransId="{AD049529-FD2E-4F0C-B7CA-455E17FAB9F4}"/>
    <dgm:cxn modelId="{1C95422E-4292-4BD8-AA8C-53DDAC843E32}" type="presOf" srcId="{40E8CECA-B4CE-465D-B3E0-8B16C1597582}" destId="{4352A853-2E17-4D74-B8F3-C24CAAA8D399}" srcOrd="0" destOrd="0" presId="urn:microsoft.com/office/officeart/2005/8/layout/list1"/>
    <dgm:cxn modelId="{7724412F-F7F5-42E1-BD31-C723AC73738E}" type="presOf" srcId="{50E1820B-4981-49D8-953A-217A3FEE5B22}" destId="{FA5DD9FA-5D35-46FA-96D9-C3868549E746}" srcOrd="0" destOrd="0" presId="urn:microsoft.com/office/officeart/2005/8/layout/list1"/>
    <dgm:cxn modelId="{9E5D8134-4EE7-460F-9BCF-F7715F91F5A0}" srcId="{290DD2D4-3373-410F-84C2-318764AE3C45}" destId="{024C188B-110C-4447-8395-C3FEC0133AA2}" srcOrd="0" destOrd="0" parTransId="{A32D5B80-992D-4892-9C4D-DF2D0BC79A2B}" sibTransId="{FBE9018D-E2D0-41C7-B9C8-6A62812C4008}"/>
    <dgm:cxn modelId="{1A50C438-F6D6-4E3D-A361-BE24982C5D07}" type="presOf" srcId="{024C188B-110C-4447-8395-C3FEC0133AA2}" destId="{C2C27D00-3908-4B64-B5FA-A79B2440D148}" srcOrd="0" destOrd="0" presId="urn:microsoft.com/office/officeart/2005/8/layout/list1"/>
    <dgm:cxn modelId="{B3A9723D-7E08-4E49-8132-063067AA7B4D}" srcId="{586D41E3-D68C-4149-BA85-B99BAB079BA6}" destId="{ECDB259C-53E5-48D5-8449-F00E01B69AB0}" srcOrd="1" destOrd="0" parTransId="{B5122858-5452-4F44-B73E-2A24920FA4D1}" sibTransId="{4546173B-446E-4CED-86E7-92285A8BC5AD}"/>
    <dgm:cxn modelId="{1B588261-D3EF-4E07-821B-1D5CD29C62AF}" srcId="{2B5A6D4A-EAB7-467A-BD61-3CBB8CD0D3F1}" destId="{BAAD8CFC-D656-4456-8801-2A1070642D77}" srcOrd="1" destOrd="0" parTransId="{56F89B59-3111-4C2C-AB8C-830666812791}" sibTransId="{ECDC3C9A-FE25-4761-84C5-9DABF1FD6E82}"/>
    <dgm:cxn modelId="{C5A90145-8290-4429-B830-D934F04B833A}" type="presOf" srcId="{6263F4EB-1CB9-4EDA-B470-868C4601CD8C}" destId="{4352A853-2E17-4D74-B8F3-C24CAAA8D399}" srcOrd="0" destOrd="2" presId="urn:microsoft.com/office/officeart/2005/8/layout/list1"/>
    <dgm:cxn modelId="{282C756A-39DB-471A-8E65-E58673F3D2DD}" srcId="{ECDB259C-53E5-48D5-8449-F00E01B69AB0}" destId="{6263F4EB-1CB9-4EDA-B470-868C4601CD8C}" srcOrd="2" destOrd="0" parTransId="{B0FC4708-3CC4-48D3-A7B2-0518D1CB1495}" sibTransId="{ABD0ADF4-30F1-4C03-8936-A80E88499ABA}"/>
    <dgm:cxn modelId="{355D526B-3418-4F63-BFC2-90AED7E1D18D}" srcId="{586D41E3-D68C-4149-BA85-B99BAB079BA6}" destId="{2B5A6D4A-EAB7-467A-BD61-3CBB8CD0D3F1}" srcOrd="0" destOrd="0" parTransId="{5272F0A5-8976-4526-BECA-F65848068130}" sibTransId="{1C254B8B-F02D-4C78-9949-160FDBEEA638}"/>
    <dgm:cxn modelId="{173F686E-254E-460E-87F5-ACC852DF0B19}" srcId="{2B5A6D4A-EAB7-467A-BD61-3CBB8CD0D3F1}" destId="{200DE30A-AB4B-44B9-9938-A9F0907D03B0}" srcOrd="2" destOrd="0" parTransId="{AF0245C1-60CC-4AE7-B626-1808718BBC1A}" sibTransId="{91203338-BD37-4354-8295-2A12A23AA10D}"/>
    <dgm:cxn modelId="{0AA5987A-5980-4B81-AD8F-D25C8B60DD90}" srcId="{ECDB259C-53E5-48D5-8449-F00E01B69AB0}" destId="{C3A0AF71-B8A2-4965-811D-41503E06A414}" srcOrd="1" destOrd="0" parTransId="{27C250EE-3E61-423B-90AA-CC78792C8033}" sibTransId="{7B702EE3-D29D-42F4-A7DF-59865FA7E195}"/>
    <dgm:cxn modelId="{F2F9F77A-E22E-4256-9DE9-78276438FD2C}" type="presOf" srcId="{586D41E3-D68C-4149-BA85-B99BAB079BA6}" destId="{CBE92064-C480-460D-939B-FEF75D87BB6D}" srcOrd="0" destOrd="0" presId="urn:microsoft.com/office/officeart/2005/8/layout/list1"/>
    <dgm:cxn modelId="{538C998C-5087-4FDF-8F48-BAC815E084BF}" type="presOf" srcId="{C3A0AF71-B8A2-4965-811D-41503E06A414}" destId="{4352A853-2E17-4D74-B8F3-C24CAAA8D399}" srcOrd="0" destOrd="1" presId="urn:microsoft.com/office/officeart/2005/8/layout/list1"/>
    <dgm:cxn modelId="{9009AF8E-9508-4097-80F0-EF2E22AA40CC}" srcId="{2B5A6D4A-EAB7-467A-BD61-3CBB8CD0D3F1}" destId="{50E1820B-4981-49D8-953A-217A3FEE5B22}" srcOrd="0" destOrd="0" parTransId="{3D29CAF9-757D-4228-ADD5-A4CC946F2E62}" sibTransId="{80B49AF3-BBA8-4EAB-A2C1-6315C35E95CA}"/>
    <dgm:cxn modelId="{F10FA7A0-C4F9-4CDD-958D-E69A19CB9809}" type="presOf" srcId="{290DD2D4-3373-410F-84C2-318764AE3C45}" destId="{F88E4069-9B8D-4A4C-9EBD-8888FD18B2DA}" srcOrd="0" destOrd="0" presId="urn:microsoft.com/office/officeart/2005/8/layout/list1"/>
    <dgm:cxn modelId="{E296B2C0-471D-4F08-8F93-5734120282AD}" type="presOf" srcId="{200DE30A-AB4B-44B9-9938-A9F0907D03B0}" destId="{FA5DD9FA-5D35-46FA-96D9-C3868549E746}" srcOrd="0" destOrd="2" presId="urn:microsoft.com/office/officeart/2005/8/layout/list1"/>
    <dgm:cxn modelId="{5F3E39D5-CBB4-4F7D-9386-25B4B6A0E2C1}" type="presOf" srcId="{290DD2D4-3373-410F-84C2-318764AE3C45}" destId="{1758ADA7-C3EB-4B38-A11B-EA43931AAC64}" srcOrd="1" destOrd="0" presId="urn:microsoft.com/office/officeart/2005/8/layout/list1"/>
    <dgm:cxn modelId="{7A3E6FDD-0802-4C6A-9A0D-20DB1DFC53A5}" type="presOf" srcId="{2B5A6D4A-EAB7-467A-BD61-3CBB8CD0D3F1}" destId="{F03EE32E-8A98-4EAB-BB85-BB6471B644C0}" srcOrd="0" destOrd="0" presId="urn:microsoft.com/office/officeart/2005/8/layout/list1"/>
    <dgm:cxn modelId="{031B41E6-9D31-4B26-8F1C-095BFA656D74}" type="presOf" srcId="{2B5A6D4A-EAB7-467A-BD61-3CBB8CD0D3F1}" destId="{12A33DF8-791C-4726-879D-4299223CDFDE}" srcOrd="1" destOrd="0" presId="urn:microsoft.com/office/officeart/2005/8/layout/list1"/>
    <dgm:cxn modelId="{FE8725A1-B232-485B-8321-C1BF823C3833}" type="presParOf" srcId="{CBE92064-C480-460D-939B-FEF75D87BB6D}" destId="{990D5BAD-85C9-4557-9890-53B6FF3CB4CA}" srcOrd="0" destOrd="0" presId="urn:microsoft.com/office/officeart/2005/8/layout/list1"/>
    <dgm:cxn modelId="{B9482F2A-72F1-4CAD-8BDC-617BA5C906F3}" type="presParOf" srcId="{990D5BAD-85C9-4557-9890-53B6FF3CB4CA}" destId="{F03EE32E-8A98-4EAB-BB85-BB6471B644C0}" srcOrd="0" destOrd="0" presId="urn:microsoft.com/office/officeart/2005/8/layout/list1"/>
    <dgm:cxn modelId="{B07FBBD3-1ED7-4C3B-B978-0F643BB80939}" type="presParOf" srcId="{990D5BAD-85C9-4557-9890-53B6FF3CB4CA}" destId="{12A33DF8-791C-4726-879D-4299223CDFDE}" srcOrd="1" destOrd="0" presId="urn:microsoft.com/office/officeart/2005/8/layout/list1"/>
    <dgm:cxn modelId="{3C5B5C6F-F013-4119-823D-3878ABC04EEF}" type="presParOf" srcId="{CBE92064-C480-460D-939B-FEF75D87BB6D}" destId="{8546EBFA-0082-47F2-AEE2-C7BBA80B19D9}" srcOrd="1" destOrd="0" presId="urn:microsoft.com/office/officeart/2005/8/layout/list1"/>
    <dgm:cxn modelId="{6EC2140A-6109-468A-9B8C-53242CBBAB62}" type="presParOf" srcId="{CBE92064-C480-460D-939B-FEF75D87BB6D}" destId="{FA5DD9FA-5D35-46FA-96D9-C3868549E746}" srcOrd="2" destOrd="0" presId="urn:microsoft.com/office/officeart/2005/8/layout/list1"/>
    <dgm:cxn modelId="{261E2B78-55F7-4719-925E-590C7E6DE4E4}" type="presParOf" srcId="{CBE92064-C480-460D-939B-FEF75D87BB6D}" destId="{598E728E-B836-4874-8C80-AEC3228624C3}" srcOrd="3" destOrd="0" presId="urn:microsoft.com/office/officeart/2005/8/layout/list1"/>
    <dgm:cxn modelId="{77936D25-D697-48FB-8211-19C0722769C0}" type="presParOf" srcId="{CBE92064-C480-460D-939B-FEF75D87BB6D}" destId="{8F443200-BC40-4605-8649-5F3D405E8C2B}" srcOrd="4" destOrd="0" presId="urn:microsoft.com/office/officeart/2005/8/layout/list1"/>
    <dgm:cxn modelId="{3A44E2B1-619D-40A4-9CB2-3D2B42FAC376}" type="presParOf" srcId="{8F443200-BC40-4605-8649-5F3D405E8C2B}" destId="{453240D0-6F8B-4B74-B2DE-6A89BE9DC310}" srcOrd="0" destOrd="0" presId="urn:microsoft.com/office/officeart/2005/8/layout/list1"/>
    <dgm:cxn modelId="{59053110-A0E6-41B2-A386-DC61B61F345A}" type="presParOf" srcId="{8F443200-BC40-4605-8649-5F3D405E8C2B}" destId="{8CB9023A-5A22-4DBA-B426-BB2225E09A8C}" srcOrd="1" destOrd="0" presId="urn:microsoft.com/office/officeart/2005/8/layout/list1"/>
    <dgm:cxn modelId="{09D923CB-007F-4090-BBF4-0F4DF77647DA}" type="presParOf" srcId="{CBE92064-C480-460D-939B-FEF75D87BB6D}" destId="{7B5FE6F4-FFA6-4219-B3D3-C1751EA1DBB4}" srcOrd="5" destOrd="0" presId="urn:microsoft.com/office/officeart/2005/8/layout/list1"/>
    <dgm:cxn modelId="{9516F0F8-6B88-4AE0-9F13-B621683F4275}" type="presParOf" srcId="{CBE92064-C480-460D-939B-FEF75D87BB6D}" destId="{4352A853-2E17-4D74-B8F3-C24CAAA8D399}" srcOrd="6" destOrd="0" presId="urn:microsoft.com/office/officeart/2005/8/layout/list1"/>
    <dgm:cxn modelId="{D3803395-1359-49EA-9B7B-E5922283401D}" type="presParOf" srcId="{CBE92064-C480-460D-939B-FEF75D87BB6D}" destId="{3947902C-4AAA-4C08-A796-201D31B8F461}" srcOrd="7" destOrd="0" presId="urn:microsoft.com/office/officeart/2005/8/layout/list1"/>
    <dgm:cxn modelId="{1B241EA7-5826-4E06-9AAA-0BD3E115C8A5}" type="presParOf" srcId="{CBE92064-C480-460D-939B-FEF75D87BB6D}" destId="{6129D42A-92B8-48AA-88AD-BB3FAC2FF2C9}" srcOrd="8" destOrd="0" presId="urn:microsoft.com/office/officeart/2005/8/layout/list1"/>
    <dgm:cxn modelId="{C62FC0CD-60C3-4534-86C1-68812CCCAE43}" type="presParOf" srcId="{6129D42A-92B8-48AA-88AD-BB3FAC2FF2C9}" destId="{F88E4069-9B8D-4A4C-9EBD-8888FD18B2DA}" srcOrd="0" destOrd="0" presId="urn:microsoft.com/office/officeart/2005/8/layout/list1"/>
    <dgm:cxn modelId="{D5148FF0-9DAA-498F-B425-75E1C7A3FCF7}" type="presParOf" srcId="{6129D42A-92B8-48AA-88AD-BB3FAC2FF2C9}" destId="{1758ADA7-C3EB-4B38-A11B-EA43931AAC64}" srcOrd="1" destOrd="0" presId="urn:microsoft.com/office/officeart/2005/8/layout/list1"/>
    <dgm:cxn modelId="{F43C28E4-FEDD-4916-99F7-DACD4232115B}" type="presParOf" srcId="{CBE92064-C480-460D-939B-FEF75D87BB6D}" destId="{D84A433B-293B-4C4E-A4DA-B98AF8FE0A91}" srcOrd="9" destOrd="0" presId="urn:microsoft.com/office/officeart/2005/8/layout/list1"/>
    <dgm:cxn modelId="{825F3542-8CAD-4BD7-BAA4-6608D15800EB}" type="presParOf" srcId="{CBE92064-C480-460D-939B-FEF75D87BB6D}" destId="{C2C27D00-3908-4B64-B5FA-A79B2440D14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598962-F56F-4DBF-80EF-E040CC9F3C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12ED336-8D1B-4FAD-BE24-B3E3719CE895}">
      <dgm:prSet custT="1"/>
      <dgm:spPr>
        <a:solidFill>
          <a:schemeClr val="accent1">
            <a:lumMod val="75000"/>
          </a:schemeClr>
        </a:solidFill>
      </dgm:spPr>
      <dgm:t>
        <a:bodyPr/>
        <a:lstStyle/>
        <a:p>
          <a:r>
            <a:rPr lang="en-US" sz="1800" b="1" dirty="0"/>
            <a:t>Provider level</a:t>
          </a:r>
        </a:p>
      </dgm:t>
    </dgm:pt>
    <dgm:pt modelId="{8B47A2E2-4A47-4BFC-8D39-004A28F589CB}" type="parTrans" cxnId="{8CDC3117-AFAC-49C2-9416-B7BB61C8A295}">
      <dgm:prSet/>
      <dgm:spPr/>
      <dgm:t>
        <a:bodyPr/>
        <a:lstStyle/>
        <a:p>
          <a:endParaRPr lang="en-US"/>
        </a:p>
      </dgm:t>
    </dgm:pt>
    <dgm:pt modelId="{DC39BF0D-9F73-4C21-BB3A-528BB651967F}" type="sibTrans" cxnId="{8CDC3117-AFAC-49C2-9416-B7BB61C8A295}">
      <dgm:prSet/>
      <dgm:spPr/>
      <dgm:t>
        <a:bodyPr/>
        <a:lstStyle/>
        <a:p>
          <a:endParaRPr lang="en-US"/>
        </a:p>
      </dgm:t>
    </dgm:pt>
    <dgm:pt modelId="{CFB76A94-69E0-4F6D-8D13-5482C96DA928}">
      <dgm:prSet custT="1"/>
      <dgm:spPr/>
      <dgm:t>
        <a:bodyPr/>
        <a:lstStyle/>
        <a:p>
          <a:r>
            <a:rPr lang="en-US" sz="1700" dirty="0"/>
            <a:t>Inform survivor of CPS report</a:t>
          </a:r>
        </a:p>
      </dgm:t>
    </dgm:pt>
    <dgm:pt modelId="{DDAF304E-F058-462F-9A84-E26B7C442C09}" type="parTrans" cxnId="{E345B532-B583-45BC-A626-3EE7FB557A36}">
      <dgm:prSet/>
      <dgm:spPr/>
      <dgm:t>
        <a:bodyPr/>
        <a:lstStyle/>
        <a:p>
          <a:endParaRPr lang="en-US"/>
        </a:p>
      </dgm:t>
    </dgm:pt>
    <dgm:pt modelId="{C2979C65-5C9D-43D3-8618-2682F843966C}" type="sibTrans" cxnId="{E345B532-B583-45BC-A626-3EE7FB557A36}">
      <dgm:prSet/>
      <dgm:spPr/>
      <dgm:t>
        <a:bodyPr/>
        <a:lstStyle/>
        <a:p>
          <a:endParaRPr lang="en-US"/>
        </a:p>
      </dgm:t>
    </dgm:pt>
    <dgm:pt modelId="{ABBB1378-2509-4644-BA09-E4EAB9C9ACDE}">
      <dgm:prSet custT="1"/>
      <dgm:spPr/>
      <dgm:t>
        <a:bodyPr/>
        <a:lstStyle/>
        <a:p>
          <a:r>
            <a:rPr lang="en-US" sz="1700" dirty="0"/>
            <a:t>Offer survivor opportunity to report or assist reporting</a:t>
          </a:r>
        </a:p>
      </dgm:t>
    </dgm:pt>
    <dgm:pt modelId="{D863257B-662F-4915-927B-ADBF81B13807}" type="parTrans" cxnId="{E8F34DAE-08FC-442A-901D-535013106F1B}">
      <dgm:prSet/>
      <dgm:spPr/>
      <dgm:t>
        <a:bodyPr/>
        <a:lstStyle/>
        <a:p>
          <a:endParaRPr lang="en-US"/>
        </a:p>
      </dgm:t>
    </dgm:pt>
    <dgm:pt modelId="{C1CF949C-3EFC-45D6-885E-12DF59127258}" type="sibTrans" cxnId="{E8F34DAE-08FC-442A-901D-535013106F1B}">
      <dgm:prSet/>
      <dgm:spPr/>
      <dgm:t>
        <a:bodyPr/>
        <a:lstStyle/>
        <a:p>
          <a:endParaRPr lang="en-US"/>
        </a:p>
      </dgm:t>
    </dgm:pt>
    <dgm:pt modelId="{1499A443-296A-4BD5-8029-2026F515AD72}">
      <dgm:prSet custT="1"/>
      <dgm:spPr/>
      <dgm:t>
        <a:bodyPr/>
        <a:lstStyle/>
        <a:p>
          <a:r>
            <a:rPr lang="en-US" sz="1700" dirty="0"/>
            <a:t>Ensure safe EHR documentation</a:t>
          </a:r>
        </a:p>
      </dgm:t>
    </dgm:pt>
    <dgm:pt modelId="{1D866335-BD9A-41B9-B2C3-15D45A59B2ED}" type="parTrans" cxnId="{090ED6E0-45CF-4120-8A2F-9007624FDBF9}">
      <dgm:prSet/>
      <dgm:spPr/>
      <dgm:t>
        <a:bodyPr/>
        <a:lstStyle/>
        <a:p>
          <a:endParaRPr lang="en-US"/>
        </a:p>
      </dgm:t>
    </dgm:pt>
    <dgm:pt modelId="{C8EAD3DF-A419-472C-AA71-938502FBB1D0}" type="sibTrans" cxnId="{090ED6E0-45CF-4120-8A2F-9007624FDBF9}">
      <dgm:prSet/>
      <dgm:spPr/>
      <dgm:t>
        <a:bodyPr/>
        <a:lstStyle/>
        <a:p>
          <a:endParaRPr lang="en-US"/>
        </a:p>
      </dgm:t>
    </dgm:pt>
    <dgm:pt modelId="{68537B79-4ECD-4B6B-89BE-B82287DAF054}">
      <dgm:prSet custT="1"/>
      <dgm:spPr/>
      <dgm:t>
        <a:bodyPr/>
        <a:lstStyle/>
        <a:p>
          <a:r>
            <a:rPr lang="en-US" sz="1700" dirty="0"/>
            <a:t>Provide referrals to services &amp; resources</a:t>
          </a:r>
        </a:p>
      </dgm:t>
    </dgm:pt>
    <dgm:pt modelId="{89E311A4-393E-426E-BDC7-19ACB5D195DA}" type="parTrans" cxnId="{D92C3D8F-FC27-4895-BEC2-77D9557B4BD5}">
      <dgm:prSet/>
      <dgm:spPr/>
      <dgm:t>
        <a:bodyPr/>
        <a:lstStyle/>
        <a:p>
          <a:endParaRPr lang="en-US"/>
        </a:p>
      </dgm:t>
    </dgm:pt>
    <dgm:pt modelId="{B88026E4-A327-4599-A36D-C110D9C5FA0B}" type="sibTrans" cxnId="{D92C3D8F-FC27-4895-BEC2-77D9557B4BD5}">
      <dgm:prSet/>
      <dgm:spPr/>
      <dgm:t>
        <a:bodyPr/>
        <a:lstStyle/>
        <a:p>
          <a:endParaRPr lang="en-US"/>
        </a:p>
      </dgm:t>
    </dgm:pt>
    <dgm:pt modelId="{0DF98ABF-51BC-48A2-BC04-EB685F4F1C2E}">
      <dgm:prSet custT="1"/>
      <dgm:spPr/>
      <dgm:t>
        <a:bodyPr/>
        <a:lstStyle/>
        <a:p>
          <a:r>
            <a:rPr lang="en-US" sz="1700" dirty="0"/>
            <a:t>Keep the report focused on child maltreatment</a:t>
          </a:r>
        </a:p>
      </dgm:t>
    </dgm:pt>
    <dgm:pt modelId="{7AF32919-DF3B-469C-93EC-D0D989615537}" type="parTrans" cxnId="{5D7C9977-D236-40FF-ACEB-5A8032B4F685}">
      <dgm:prSet/>
      <dgm:spPr/>
      <dgm:t>
        <a:bodyPr/>
        <a:lstStyle/>
        <a:p>
          <a:endParaRPr lang="en-US"/>
        </a:p>
      </dgm:t>
    </dgm:pt>
    <dgm:pt modelId="{A1073F09-E6BA-4E21-82AF-C3C45B16D93E}" type="sibTrans" cxnId="{5D7C9977-D236-40FF-ACEB-5A8032B4F685}">
      <dgm:prSet/>
      <dgm:spPr/>
      <dgm:t>
        <a:bodyPr/>
        <a:lstStyle/>
        <a:p>
          <a:endParaRPr lang="en-US"/>
        </a:p>
      </dgm:t>
    </dgm:pt>
    <dgm:pt modelId="{8DC7A017-7BAE-4AB6-9D4D-35D35211D205}">
      <dgm:prSet custT="1"/>
      <dgm:spPr/>
      <dgm:t>
        <a:bodyPr/>
        <a:lstStyle/>
        <a:p>
          <a:r>
            <a:rPr lang="en-US" sz="1700" dirty="0"/>
            <a:t>Limit information given to abusive partner</a:t>
          </a:r>
        </a:p>
      </dgm:t>
    </dgm:pt>
    <dgm:pt modelId="{3BC71731-E587-4DAC-AD5B-68E9BD43C9E3}" type="parTrans" cxnId="{FA0D577A-AAB7-4F04-B758-2BD902FB98FB}">
      <dgm:prSet/>
      <dgm:spPr/>
      <dgm:t>
        <a:bodyPr/>
        <a:lstStyle/>
        <a:p>
          <a:endParaRPr lang="en-US"/>
        </a:p>
      </dgm:t>
    </dgm:pt>
    <dgm:pt modelId="{2CC9EAA0-0AE0-44C3-A799-8C4BEDBF4E77}" type="sibTrans" cxnId="{FA0D577A-AAB7-4F04-B758-2BD902FB98FB}">
      <dgm:prSet/>
      <dgm:spPr/>
      <dgm:t>
        <a:bodyPr/>
        <a:lstStyle/>
        <a:p>
          <a:endParaRPr lang="en-US"/>
        </a:p>
      </dgm:t>
    </dgm:pt>
    <dgm:pt modelId="{3412D33F-EB84-4232-ABE0-13CC92ACC68B}">
      <dgm:prSet custT="1"/>
      <dgm:spPr/>
      <dgm:t>
        <a:bodyPr/>
        <a:lstStyle/>
        <a:p>
          <a:r>
            <a:rPr lang="en-US" sz="1700" dirty="0"/>
            <a:t>Create a safety plan</a:t>
          </a:r>
        </a:p>
      </dgm:t>
    </dgm:pt>
    <dgm:pt modelId="{4E3357CF-CF42-4911-9426-26028ECB88C5}" type="parTrans" cxnId="{7348BAB0-68B9-4CCD-A2E5-3866B5AA985D}">
      <dgm:prSet/>
      <dgm:spPr/>
      <dgm:t>
        <a:bodyPr/>
        <a:lstStyle/>
        <a:p>
          <a:endParaRPr lang="en-US"/>
        </a:p>
      </dgm:t>
    </dgm:pt>
    <dgm:pt modelId="{37C6A228-D688-43BA-9C18-5DFB166336FC}" type="sibTrans" cxnId="{7348BAB0-68B9-4CCD-A2E5-3866B5AA985D}">
      <dgm:prSet/>
      <dgm:spPr/>
      <dgm:t>
        <a:bodyPr/>
        <a:lstStyle/>
        <a:p>
          <a:endParaRPr lang="en-US"/>
        </a:p>
      </dgm:t>
    </dgm:pt>
    <dgm:pt modelId="{C5696A31-5A5A-4233-821B-1B37CD76BBDB}">
      <dgm:prSet custT="1"/>
      <dgm:spPr/>
      <dgm:t>
        <a:bodyPr/>
        <a:lstStyle/>
        <a:p>
          <a:r>
            <a:rPr lang="en-US" sz="1700" dirty="0"/>
            <a:t>Ongoing support for survivor</a:t>
          </a:r>
        </a:p>
      </dgm:t>
    </dgm:pt>
    <dgm:pt modelId="{1F0576F7-B09A-4BF7-B17C-F9563C9CAF98}" type="parTrans" cxnId="{E98932D1-CADF-4BE5-8305-5036CD160497}">
      <dgm:prSet/>
      <dgm:spPr/>
      <dgm:t>
        <a:bodyPr/>
        <a:lstStyle/>
        <a:p>
          <a:endParaRPr lang="en-US"/>
        </a:p>
      </dgm:t>
    </dgm:pt>
    <dgm:pt modelId="{9DDBD933-EAC3-47B1-B4EB-CD3CC46D0199}" type="sibTrans" cxnId="{E98932D1-CADF-4BE5-8305-5036CD160497}">
      <dgm:prSet/>
      <dgm:spPr/>
      <dgm:t>
        <a:bodyPr/>
        <a:lstStyle/>
        <a:p>
          <a:endParaRPr lang="en-US"/>
        </a:p>
      </dgm:t>
    </dgm:pt>
    <dgm:pt modelId="{3A03A554-348B-4FC7-AB23-C5161B165B6E}">
      <dgm:prSet custT="1"/>
      <dgm:spPr>
        <a:solidFill>
          <a:schemeClr val="accent1">
            <a:lumMod val="75000"/>
          </a:schemeClr>
        </a:solidFill>
      </dgm:spPr>
      <dgm:t>
        <a:bodyPr/>
        <a:lstStyle/>
        <a:p>
          <a:r>
            <a:rPr lang="en-US" sz="1800" b="1" dirty="0"/>
            <a:t>Clinic/hospital level</a:t>
          </a:r>
        </a:p>
      </dgm:t>
    </dgm:pt>
    <dgm:pt modelId="{09E23268-9EEA-4695-9583-2A892B48C38A}" type="parTrans" cxnId="{3BB42E63-9480-45D0-BF2B-F35DF1C859F3}">
      <dgm:prSet/>
      <dgm:spPr/>
      <dgm:t>
        <a:bodyPr/>
        <a:lstStyle/>
        <a:p>
          <a:endParaRPr lang="en-US"/>
        </a:p>
      </dgm:t>
    </dgm:pt>
    <dgm:pt modelId="{59607135-CB16-4A47-997B-F090A45F8944}" type="sibTrans" cxnId="{3BB42E63-9480-45D0-BF2B-F35DF1C859F3}">
      <dgm:prSet/>
      <dgm:spPr/>
      <dgm:t>
        <a:bodyPr/>
        <a:lstStyle/>
        <a:p>
          <a:endParaRPr lang="en-US"/>
        </a:p>
      </dgm:t>
    </dgm:pt>
    <dgm:pt modelId="{8D9138CE-DE2A-4A86-BD96-C0EFA5F8B78A}">
      <dgm:prSet custT="1"/>
      <dgm:spPr/>
      <dgm:t>
        <a:bodyPr/>
        <a:lstStyle/>
        <a:p>
          <a:r>
            <a:rPr lang="en-US" sz="1700" dirty="0"/>
            <a:t>Formalized partnerships with IPV agencies</a:t>
          </a:r>
        </a:p>
      </dgm:t>
    </dgm:pt>
    <dgm:pt modelId="{20980A9C-A193-4892-848E-D303DA9C4CCC}" type="parTrans" cxnId="{0D5B2EB5-34C1-4AA9-8305-89834C585865}">
      <dgm:prSet/>
      <dgm:spPr/>
      <dgm:t>
        <a:bodyPr/>
        <a:lstStyle/>
        <a:p>
          <a:endParaRPr lang="en-US"/>
        </a:p>
      </dgm:t>
    </dgm:pt>
    <dgm:pt modelId="{C3FEA506-01F2-418B-A178-08C0553A9F0C}" type="sibTrans" cxnId="{0D5B2EB5-34C1-4AA9-8305-89834C585865}">
      <dgm:prSet/>
      <dgm:spPr/>
      <dgm:t>
        <a:bodyPr/>
        <a:lstStyle/>
        <a:p>
          <a:endParaRPr lang="en-US"/>
        </a:p>
      </dgm:t>
    </dgm:pt>
    <dgm:pt modelId="{EE1C537A-9569-4C55-9FE4-23278D48C4D5}">
      <dgm:prSet custT="1"/>
      <dgm:spPr/>
      <dgm:t>
        <a:bodyPr/>
        <a:lstStyle/>
        <a:p>
          <a:r>
            <a:rPr lang="en-US" sz="1700" dirty="0"/>
            <a:t>Admission for IPV survivors/children in high lethality situations</a:t>
          </a:r>
        </a:p>
      </dgm:t>
    </dgm:pt>
    <dgm:pt modelId="{33FCC139-E7CB-4CC3-B46C-A967597084FB}" type="parTrans" cxnId="{B9503082-C626-4C26-B4ED-A1B9946D04BB}">
      <dgm:prSet/>
      <dgm:spPr/>
      <dgm:t>
        <a:bodyPr/>
        <a:lstStyle/>
        <a:p>
          <a:endParaRPr lang="en-US"/>
        </a:p>
      </dgm:t>
    </dgm:pt>
    <dgm:pt modelId="{88014515-CC6D-4292-A4BB-D62AC45208C7}" type="sibTrans" cxnId="{B9503082-C626-4C26-B4ED-A1B9946D04BB}">
      <dgm:prSet/>
      <dgm:spPr/>
      <dgm:t>
        <a:bodyPr/>
        <a:lstStyle/>
        <a:p>
          <a:endParaRPr lang="en-US"/>
        </a:p>
      </dgm:t>
    </dgm:pt>
    <dgm:pt modelId="{7A9CE7FD-514D-493B-BB8A-E03F66D7F364}">
      <dgm:prSet custT="1"/>
      <dgm:spPr/>
      <dgm:t>
        <a:bodyPr/>
        <a:lstStyle/>
        <a:p>
          <a:r>
            <a:rPr lang="en-US" sz="1700" dirty="0"/>
            <a:t>IPV training for mandated reporters</a:t>
          </a:r>
        </a:p>
      </dgm:t>
    </dgm:pt>
    <dgm:pt modelId="{0377845B-6B0A-43FC-A419-49AE84862D3C}" type="parTrans" cxnId="{9F54DF6B-D85F-4EBE-AC01-63B4C55D906C}">
      <dgm:prSet/>
      <dgm:spPr/>
      <dgm:t>
        <a:bodyPr/>
        <a:lstStyle/>
        <a:p>
          <a:endParaRPr lang="en-US"/>
        </a:p>
      </dgm:t>
    </dgm:pt>
    <dgm:pt modelId="{FFB53C44-6FB0-4E5B-9E99-A2BAB1CD583D}" type="sibTrans" cxnId="{9F54DF6B-D85F-4EBE-AC01-63B4C55D906C}">
      <dgm:prSet/>
      <dgm:spPr/>
      <dgm:t>
        <a:bodyPr/>
        <a:lstStyle/>
        <a:p>
          <a:endParaRPr lang="en-US"/>
        </a:p>
      </dgm:t>
    </dgm:pt>
    <dgm:pt modelId="{90E9D971-64C7-428C-8F12-C0630696F944}">
      <dgm:prSet custT="1"/>
      <dgm:spPr/>
      <dgm:t>
        <a:bodyPr/>
        <a:lstStyle/>
        <a:p>
          <a:r>
            <a:rPr lang="en-US" sz="1700" dirty="0"/>
            <a:t>Healthcare-based advocacy program</a:t>
          </a:r>
        </a:p>
      </dgm:t>
    </dgm:pt>
    <dgm:pt modelId="{91842521-F23C-4A77-BD84-E76CFA4C1AA8}" type="parTrans" cxnId="{89C7554B-A4FA-402A-AD0A-B9944085D9DF}">
      <dgm:prSet/>
      <dgm:spPr/>
      <dgm:t>
        <a:bodyPr/>
        <a:lstStyle/>
        <a:p>
          <a:endParaRPr lang="en-US"/>
        </a:p>
      </dgm:t>
    </dgm:pt>
    <dgm:pt modelId="{8A82E10D-D31B-43CF-8B28-66D43C96A249}" type="sibTrans" cxnId="{89C7554B-A4FA-402A-AD0A-B9944085D9DF}">
      <dgm:prSet/>
      <dgm:spPr/>
      <dgm:t>
        <a:bodyPr/>
        <a:lstStyle/>
        <a:p>
          <a:endParaRPr lang="en-US"/>
        </a:p>
      </dgm:t>
    </dgm:pt>
    <dgm:pt modelId="{3034FB73-8BE2-4CFA-83F2-B0503ABEC7DB}">
      <dgm:prSet custT="1"/>
      <dgm:spPr>
        <a:solidFill>
          <a:schemeClr val="accent1">
            <a:lumMod val="75000"/>
          </a:schemeClr>
        </a:solidFill>
      </dgm:spPr>
      <dgm:t>
        <a:bodyPr/>
        <a:lstStyle/>
        <a:p>
          <a:r>
            <a:rPr lang="en-US" sz="1800" b="1" dirty="0"/>
            <a:t>State level</a:t>
          </a:r>
        </a:p>
      </dgm:t>
    </dgm:pt>
    <dgm:pt modelId="{6265A357-94AA-47F5-94B4-0C9F7D97805B}" type="parTrans" cxnId="{9FA4E826-ABBE-4C77-9AA6-18F284F260BF}">
      <dgm:prSet/>
      <dgm:spPr/>
      <dgm:t>
        <a:bodyPr/>
        <a:lstStyle/>
        <a:p>
          <a:endParaRPr lang="en-US"/>
        </a:p>
      </dgm:t>
    </dgm:pt>
    <dgm:pt modelId="{C15864FF-36B6-4616-92A9-D0C4A3463676}" type="sibTrans" cxnId="{9FA4E826-ABBE-4C77-9AA6-18F284F260BF}">
      <dgm:prSet/>
      <dgm:spPr/>
      <dgm:t>
        <a:bodyPr/>
        <a:lstStyle/>
        <a:p>
          <a:endParaRPr lang="en-US"/>
        </a:p>
      </dgm:t>
    </dgm:pt>
    <dgm:pt modelId="{F4C9EFF1-9072-46C7-9585-A956B73DB5D3}">
      <dgm:prSet custT="1"/>
      <dgm:spPr/>
      <dgm:t>
        <a:bodyPr/>
        <a:lstStyle/>
        <a:p>
          <a:r>
            <a:rPr lang="en-US" sz="1700" dirty="0"/>
            <a:t>IPV training for CPS workers</a:t>
          </a:r>
        </a:p>
      </dgm:t>
    </dgm:pt>
    <dgm:pt modelId="{5A7112EC-8348-40A9-B228-7631702EF966}" type="parTrans" cxnId="{B0A0649F-D95C-4AD3-AF8F-A2FAF55A7561}">
      <dgm:prSet/>
      <dgm:spPr/>
      <dgm:t>
        <a:bodyPr/>
        <a:lstStyle/>
        <a:p>
          <a:endParaRPr lang="en-US"/>
        </a:p>
      </dgm:t>
    </dgm:pt>
    <dgm:pt modelId="{E95187E0-AFC6-4408-A4E3-81C5FE850220}" type="sibTrans" cxnId="{B0A0649F-D95C-4AD3-AF8F-A2FAF55A7561}">
      <dgm:prSet/>
      <dgm:spPr/>
      <dgm:t>
        <a:bodyPr/>
        <a:lstStyle/>
        <a:p>
          <a:endParaRPr lang="en-US"/>
        </a:p>
      </dgm:t>
    </dgm:pt>
    <dgm:pt modelId="{D73A3255-D54B-428F-A2BF-AF7D40D522BA}">
      <dgm:prSet custT="1"/>
      <dgm:spPr/>
      <dgm:t>
        <a:bodyPr/>
        <a:lstStyle/>
        <a:p>
          <a:r>
            <a:rPr lang="en-US" sz="1700" dirty="0"/>
            <a:t>Develop non-punitive, alternative CPS options</a:t>
          </a:r>
        </a:p>
      </dgm:t>
    </dgm:pt>
    <dgm:pt modelId="{9C3F1233-B350-4FD2-B6E5-765439CF9B63}" type="parTrans" cxnId="{5B04F2C6-E48F-4B9F-A416-9A4C46D6C4B1}">
      <dgm:prSet/>
      <dgm:spPr/>
      <dgm:t>
        <a:bodyPr/>
        <a:lstStyle/>
        <a:p>
          <a:endParaRPr lang="en-US"/>
        </a:p>
      </dgm:t>
    </dgm:pt>
    <dgm:pt modelId="{E780D55C-CA63-493F-B45C-BB1B45FAC914}" type="sibTrans" cxnId="{5B04F2C6-E48F-4B9F-A416-9A4C46D6C4B1}">
      <dgm:prSet/>
      <dgm:spPr/>
      <dgm:t>
        <a:bodyPr/>
        <a:lstStyle/>
        <a:p>
          <a:endParaRPr lang="en-US"/>
        </a:p>
      </dgm:t>
    </dgm:pt>
    <dgm:pt modelId="{B4B7B93E-F23D-4CD4-A806-FC8CCD31B4E9}">
      <dgm:prSet custT="1"/>
      <dgm:spPr/>
      <dgm:t>
        <a:bodyPr/>
        <a:lstStyle/>
        <a:p>
          <a:r>
            <a:rPr lang="en-US" sz="1700" dirty="0"/>
            <a:t>Support CPS caseworker wellbeing</a:t>
          </a:r>
        </a:p>
      </dgm:t>
    </dgm:pt>
    <dgm:pt modelId="{DC528EF7-3AA5-456F-8031-0D1DFA35E194}" type="parTrans" cxnId="{14D0AB21-6034-4B5B-8037-502F9768E808}">
      <dgm:prSet/>
      <dgm:spPr/>
      <dgm:t>
        <a:bodyPr/>
        <a:lstStyle/>
        <a:p>
          <a:endParaRPr lang="en-US"/>
        </a:p>
      </dgm:t>
    </dgm:pt>
    <dgm:pt modelId="{16E3F36B-4B76-4EA3-94ED-15F3963999E4}" type="sibTrans" cxnId="{14D0AB21-6034-4B5B-8037-502F9768E808}">
      <dgm:prSet/>
      <dgm:spPr/>
      <dgm:t>
        <a:bodyPr/>
        <a:lstStyle/>
        <a:p>
          <a:endParaRPr lang="en-US"/>
        </a:p>
      </dgm:t>
    </dgm:pt>
    <dgm:pt modelId="{8892B8AD-34AC-4C18-9AAF-F10260010E75}">
      <dgm:prSet custT="1"/>
      <dgm:spPr/>
      <dgm:t>
        <a:bodyPr/>
        <a:lstStyle/>
        <a:p>
          <a:r>
            <a:rPr lang="en-US" sz="1700" dirty="0"/>
            <a:t>Dismantle systemic racism within CPS system</a:t>
          </a:r>
        </a:p>
      </dgm:t>
    </dgm:pt>
    <dgm:pt modelId="{F15FF366-6C68-44A5-BC73-BB8FA6F95C84}" type="parTrans" cxnId="{02B21EFD-C07E-4925-BB72-53D067534C81}">
      <dgm:prSet/>
      <dgm:spPr/>
      <dgm:t>
        <a:bodyPr/>
        <a:lstStyle/>
        <a:p>
          <a:endParaRPr lang="en-US"/>
        </a:p>
      </dgm:t>
    </dgm:pt>
    <dgm:pt modelId="{6ECAE5CC-2921-4957-8850-29641DE4AB75}" type="sibTrans" cxnId="{02B21EFD-C07E-4925-BB72-53D067534C81}">
      <dgm:prSet/>
      <dgm:spPr/>
      <dgm:t>
        <a:bodyPr/>
        <a:lstStyle/>
        <a:p>
          <a:endParaRPr lang="en-US"/>
        </a:p>
      </dgm:t>
    </dgm:pt>
    <dgm:pt modelId="{08F7E6FF-7C1F-4CD3-A515-2DE1CD696157}" type="pres">
      <dgm:prSet presAssocID="{B0598962-F56F-4DBF-80EF-E040CC9F3C76}" presName="linear" presStyleCnt="0">
        <dgm:presLayoutVars>
          <dgm:animLvl val="lvl"/>
          <dgm:resizeHandles val="exact"/>
        </dgm:presLayoutVars>
      </dgm:prSet>
      <dgm:spPr/>
    </dgm:pt>
    <dgm:pt modelId="{D3FF3F04-34A2-4318-9B9A-379344922A7A}" type="pres">
      <dgm:prSet presAssocID="{812ED336-8D1B-4FAD-BE24-B3E3719CE895}" presName="parentText" presStyleLbl="node1" presStyleIdx="0" presStyleCnt="3">
        <dgm:presLayoutVars>
          <dgm:chMax val="0"/>
          <dgm:bulletEnabled val="1"/>
        </dgm:presLayoutVars>
      </dgm:prSet>
      <dgm:spPr/>
    </dgm:pt>
    <dgm:pt modelId="{A28C9329-5418-4DB5-BB74-AF1AB884BE21}" type="pres">
      <dgm:prSet presAssocID="{812ED336-8D1B-4FAD-BE24-B3E3719CE895}" presName="childText" presStyleLbl="revTx" presStyleIdx="0" presStyleCnt="3">
        <dgm:presLayoutVars>
          <dgm:bulletEnabled val="1"/>
        </dgm:presLayoutVars>
      </dgm:prSet>
      <dgm:spPr/>
    </dgm:pt>
    <dgm:pt modelId="{6FCB2B2E-06BC-43E8-8FD5-54F9CE2B4997}" type="pres">
      <dgm:prSet presAssocID="{3A03A554-348B-4FC7-AB23-C5161B165B6E}" presName="parentText" presStyleLbl="node1" presStyleIdx="1" presStyleCnt="3">
        <dgm:presLayoutVars>
          <dgm:chMax val="0"/>
          <dgm:bulletEnabled val="1"/>
        </dgm:presLayoutVars>
      </dgm:prSet>
      <dgm:spPr/>
    </dgm:pt>
    <dgm:pt modelId="{9B4055ED-0BA4-4D9B-8523-D9F54669B47B}" type="pres">
      <dgm:prSet presAssocID="{3A03A554-348B-4FC7-AB23-C5161B165B6E}" presName="childText" presStyleLbl="revTx" presStyleIdx="1" presStyleCnt="3">
        <dgm:presLayoutVars>
          <dgm:bulletEnabled val="1"/>
        </dgm:presLayoutVars>
      </dgm:prSet>
      <dgm:spPr/>
    </dgm:pt>
    <dgm:pt modelId="{4E1B5C9B-A9E4-4F19-BD56-38A38FE90F53}" type="pres">
      <dgm:prSet presAssocID="{3034FB73-8BE2-4CFA-83F2-B0503ABEC7DB}" presName="parentText" presStyleLbl="node1" presStyleIdx="2" presStyleCnt="3">
        <dgm:presLayoutVars>
          <dgm:chMax val="0"/>
          <dgm:bulletEnabled val="1"/>
        </dgm:presLayoutVars>
      </dgm:prSet>
      <dgm:spPr/>
    </dgm:pt>
    <dgm:pt modelId="{47A31AE4-62BB-4BA9-8B60-CAE2949DA923}" type="pres">
      <dgm:prSet presAssocID="{3034FB73-8BE2-4CFA-83F2-B0503ABEC7DB}" presName="childText" presStyleLbl="revTx" presStyleIdx="2" presStyleCnt="3">
        <dgm:presLayoutVars>
          <dgm:bulletEnabled val="1"/>
        </dgm:presLayoutVars>
      </dgm:prSet>
      <dgm:spPr/>
    </dgm:pt>
  </dgm:ptLst>
  <dgm:cxnLst>
    <dgm:cxn modelId="{26E9570A-20D9-49AA-B2A3-07126818BD98}" type="presOf" srcId="{8892B8AD-34AC-4C18-9AAF-F10260010E75}" destId="{47A31AE4-62BB-4BA9-8B60-CAE2949DA923}" srcOrd="0" destOrd="3" presId="urn:microsoft.com/office/officeart/2005/8/layout/vList2"/>
    <dgm:cxn modelId="{8CDC3117-AFAC-49C2-9416-B7BB61C8A295}" srcId="{B0598962-F56F-4DBF-80EF-E040CC9F3C76}" destId="{812ED336-8D1B-4FAD-BE24-B3E3719CE895}" srcOrd="0" destOrd="0" parTransId="{8B47A2E2-4A47-4BFC-8D39-004A28F589CB}" sibTransId="{DC39BF0D-9F73-4C21-BB3A-528BB651967F}"/>
    <dgm:cxn modelId="{F7255B20-0637-4424-83C1-3EAB61AD8049}" type="presOf" srcId="{8DC7A017-7BAE-4AB6-9D4D-35D35211D205}" destId="{A28C9329-5418-4DB5-BB74-AF1AB884BE21}" srcOrd="0" destOrd="5" presId="urn:microsoft.com/office/officeart/2005/8/layout/vList2"/>
    <dgm:cxn modelId="{ED608C21-3FCE-4DAB-A397-653890714FCB}" type="presOf" srcId="{3412D33F-EB84-4232-ABE0-13CC92ACC68B}" destId="{A28C9329-5418-4DB5-BB74-AF1AB884BE21}" srcOrd="0" destOrd="6" presId="urn:microsoft.com/office/officeart/2005/8/layout/vList2"/>
    <dgm:cxn modelId="{14D0AB21-6034-4B5B-8037-502F9768E808}" srcId="{3034FB73-8BE2-4CFA-83F2-B0503ABEC7DB}" destId="{B4B7B93E-F23D-4CD4-A806-FC8CCD31B4E9}" srcOrd="2" destOrd="0" parTransId="{DC528EF7-3AA5-456F-8031-0D1DFA35E194}" sibTransId="{16E3F36B-4B76-4EA3-94ED-15F3963999E4}"/>
    <dgm:cxn modelId="{E52CAC24-7079-4C74-AFA7-87BA8EC63416}" type="presOf" srcId="{EE1C537A-9569-4C55-9FE4-23278D48C4D5}" destId="{9B4055ED-0BA4-4D9B-8523-D9F54669B47B}" srcOrd="0" destOrd="1" presId="urn:microsoft.com/office/officeart/2005/8/layout/vList2"/>
    <dgm:cxn modelId="{9FA4E826-ABBE-4C77-9AA6-18F284F260BF}" srcId="{B0598962-F56F-4DBF-80EF-E040CC9F3C76}" destId="{3034FB73-8BE2-4CFA-83F2-B0503ABEC7DB}" srcOrd="2" destOrd="0" parTransId="{6265A357-94AA-47F5-94B4-0C9F7D97805B}" sibTransId="{C15864FF-36B6-4616-92A9-D0C4A3463676}"/>
    <dgm:cxn modelId="{A715B02C-6BD7-418F-AF14-50F44A9617A5}" type="presOf" srcId="{1499A443-296A-4BD5-8029-2026F515AD72}" destId="{A28C9329-5418-4DB5-BB74-AF1AB884BE21}" srcOrd="0" destOrd="2" presId="urn:microsoft.com/office/officeart/2005/8/layout/vList2"/>
    <dgm:cxn modelId="{E345B532-B583-45BC-A626-3EE7FB557A36}" srcId="{812ED336-8D1B-4FAD-BE24-B3E3719CE895}" destId="{CFB76A94-69E0-4F6D-8D13-5482C96DA928}" srcOrd="0" destOrd="0" parTransId="{DDAF304E-F058-462F-9A84-E26B7C442C09}" sibTransId="{C2979C65-5C9D-43D3-8618-2682F843966C}"/>
    <dgm:cxn modelId="{4539D336-B068-471A-BF1B-E83BD7EC53C6}" type="presOf" srcId="{CFB76A94-69E0-4F6D-8D13-5482C96DA928}" destId="{A28C9329-5418-4DB5-BB74-AF1AB884BE21}" srcOrd="0" destOrd="0" presId="urn:microsoft.com/office/officeart/2005/8/layout/vList2"/>
    <dgm:cxn modelId="{ABE5B75F-ACAA-44C9-9789-9A067AC6E323}" type="presOf" srcId="{3A03A554-348B-4FC7-AB23-C5161B165B6E}" destId="{6FCB2B2E-06BC-43E8-8FD5-54F9CE2B4997}" srcOrd="0" destOrd="0" presId="urn:microsoft.com/office/officeart/2005/8/layout/vList2"/>
    <dgm:cxn modelId="{FAC27941-46B8-46D3-BF8E-4B7DC97723D4}" type="presOf" srcId="{0DF98ABF-51BC-48A2-BC04-EB685F4F1C2E}" destId="{A28C9329-5418-4DB5-BB74-AF1AB884BE21}" srcOrd="0" destOrd="4" presId="urn:microsoft.com/office/officeart/2005/8/layout/vList2"/>
    <dgm:cxn modelId="{4C25DD61-E928-403A-BEEB-DC6A05917411}" type="presOf" srcId="{B0598962-F56F-4DBF-80EF-E040CC9F3C76}" destId="{08F7E6FF-7C1F-4CD3-A515-2DE1CD696157}" srcOrd="0" destOrd="0" presId="urn:microsoft.com/office/officeart/2005/8/layout/vList2"/>
    <dgm:cxn modelId="{3BB42E63-9480-45D0-BF2B-F35DF1C859F3}" srcId="{B0598962-F56F-4DBF-80EF-E040CC9F3C76}" destId="{3A03A554-348B-4FC7-AB23-C5161B165B6E}" srcOrd="1" destOrd="0" parTransId="{09E23268-9EEA-4695-9583-2A892B48C38A}" sibTransId="{59607135-CB16-4A47-997B-F090A45F8944}"/>
    <dgm:cxn modelId="{89C7554B-A4FA-402A-AD0A-B9944085D9DF}" srcId="{3A03A554-348B-4FC7-AB23-C5161B165B6E}" destId="{90E9D971-64C7-428C-8F12-C0630696F944}" srcOrd="3" destOrd="0" parTransId="{91842521-F23C-4A77-BD84-E76CFA4C1AA8}" sibTransId="{8A82E10D-D31B-43CF-8B28-66D43C96A249}"/>
    <dgm:cxn modelId="{0A829A6B-1C06-4273-B0C4-6ED70C3A41E2}" type="presOf" srcId="{68537B79-4ECD-4B6B-89BE-B82287DAF054}" destId="{A28C9329-5418-4DB5-BB74-AF1AB884BE21}" srcOrd="0" destOrd="3" presId="urn:microsoft.com/office/officeart/2005/8/layout/vList2"/>
    <dgm:cxn modelId="{9F54DF6B-D85F-4EBE-AC01-63B4C55D906C}" srcId="{3A03A554-348B-4FC7-AB23-C5161B165B6E}" destId="{7A9CE7FD-514D-493B-BB8A-E03F66D7F364}" srcOrd="2" destOrd="0" parTransId="{0377845B-6B0A-43FC-A419-49AE84862D3C}" sibTransId="{FFB53C44-6FB0-4E5B-9E99-A2BAB1CD583D}"/>
    <dgm:cxn modelId="{C5143471-AB8A-403F-ACEB-B4B1D155F5D8}" type="presOf" srcId="{3034FB73-8BE2-4CFA-83F2-B0503ABEC7DB}" destId="{4E1B5C9B-A9E4-4F19-BD56-38A38FE90F53}" srcOrd="0" destOrd="0" presId="urn:microsoft.com/office/officeart/2005/8/layout/vList2"/>
    <dgm:cxn modelId="{5D7C9977-D236-40FF-ACEB-5A8032B4F685}" srcId="{812ED336-8D1B-4FAD-BE24-B3E3719CE895}" destId="{0DF98ABF-51BC-48A2-BC04-EB685F4F1C2E}" srcOrd="4" destOrd="0" parTransId="{7AF32919-DF3B-469C-93EC-D0D989615537}" sibTransId="{A1073F09-E6BA-4E21-82AF-C3C45B16D93E}"/>
    <dgm:cxn modelId="{FA0D577A-AAB7-4F04-B758-2BD902FB98FB}" srcId="{812ED336-8D1B-4FAD-BE24-B3E3719CE895}" destId="{8DC7A017-7BAE-4AB6-9D4D-35D35211D205}" srcOrd="5" destOrd="0" parTransId="{3BC71731-E587-4DAC-AD5B-68E9BD43C9E3}" sibTransId="{2CC9EAA0-0AE0-44C3-A799-8C4BEDBF4E77}"/>
    <dgm:cxn modelId="{B9503082-C626-4C26-B4ED-A1B9946D04BB}" srcId="{3A03A554-348B-4FC7-AB23-C5161B165B6E}" destId="{EE1C537A-9569-4C55-9FE4-23278D48C4D5}" srcOrd="1" destOrd="0" parTransId="{33FCC139-E7CB-4CC3-B46C-A967597084FB}" sibTransId="{88014515-CC6D-4292-A4BB-D62AC45208C7}"/>
    <dgm:cxn modelId="{D92C3D8F-FC27-4895-BEC2-77D9557B4BD5}" srcId="{812ED336-8D1B-4FAD-BE24-B3E3719CE895}" destId="{68537B79-4ECD-4B6B-89BE-B82287DAF054}" srcOrd="3" destOrd="0" parTransId="{89E311A4-393E-426E-BDC7-19ACB5D195DA}" sibTransId="{B88026E4-A327-4599-A36D-C110D9C5FA0B}"/>
    <dgm:cxn modelId="{B0A0649F-D95C-4AD3-AF8F-A2FAF55A7561}" srcId="{3034FB73-8BE2-4CFA-83F2-B0503ABEC7DB}" destId="{F4C9EFF1-9072-46C7-9585-A956B73DB5D3}" srcOrd="0" destOrd="0" parTransId="{5A7112EC-8348-40A9-B228-7631702EF966}" sibTransId="{E95187E0-AFC6-4408-A4E3-81C5FE850220}"/>
    <dgm:cxn modelId="{3AE7F4A2-7B7E-401A-9F48-64DDE2ACFF25}" type="presOf" srcId="{7A9CE7FD-514D-493B-BB8A-E03F66D7F364}" destId="{9B4055ED-0BA4-4D9B-8523-D9F54669B47B}" srcOrd="0" destOrd="2" presId="urn:microsoft.com/office/officeart/2005/8/layout/vList2"/>
    <dgm:cxn modelId="{E9F396AD-BB6C-4E90-9715-3013CA75B614}" type="presOf" srcId="{F4C9EFF1-9072-46C7-9585-A956B73DB5D3}" destId="{47A31AE4-62BB-4BA9-8B60-CAE2949DA923}" srcOrd="0" destOrd="0" presId="urn:microsoft.com/office/officeart/2005/8/layout/vList2"/>
    <dgm:cxn modelId="{E8F34DAE-08FC-442A-901D-535013106F1B}" srcId="{812ED336-8D1B-4FAD-BE24-B3E3719CE895}" destId="{ABBB1378-2509-4644-BA09-E4EAB9C9ACDE}" srcOrd="1" destOrd="0" parTransId="{D863257B-662F-4915-927B-ADBF81B13807}" sibTransId="{C1CF949C-3EFC-45D6-885E-12DF59127258}"/>
    <dgm:cxn modelId="{2D5769AF-D6B9-4BD2-AF8A-079856465772}" type="presOf" srcId="{90E9D971-64C7-428C-8F12-C0630696F944}" destId="{9B4055ED-0BA4-4D9B-8523-D9F54669B47B}" srcOrd="0" destOrd="3" presId="urn:microsoft.com/office/officeart/2005/8/layout/vList2"/>
    <dgm:cxn modelId="{7348BAB0-68B9-4CCD-A2E5-3866B5AA985D}" srcId="{812ED336-8D1B-4FAD-BE24-B3E3719CE895}" destId="{3412D33F-EB84-4232-ABE0-13CC92ACC68B}" srcOrd="6" destOrd="0" parTransId="{4E3357CF-CF42-4911-9426-26028ECB88C5}" sibTransId="{37C6A228-D688-43BA-9C18-5DFB166336FC}"/>
    <dgm:cxn modelId="{0D5B2EB5-34C1-4AA9-8305-89834C585865}" srcId="{3A03A554-348B-4FC7-AB23-C5161B165B6E}" destId="{8D9138CE-DE2A-4A86-BD96-C0EFA5F8B78A}" srcOrd="0" destOrd="0" parTransId="{20980A9C-A193-4892-848E-D303DA9C4CCC}" sibTransId="{C3FEA506-01F2-418B-A178-08C0553A9F0C}"/>
    <dgm:cxn modelId="{C3EA53B8-37B7-4451-8F61-643680BB3C71}" type="presOf" srcId="{ABBB1378-2509-4644-BA09-E4EAB9C9ACDE}" destId="{A28C9329-5418-4DB5-BB74-AF1AB884BE21}" srcOrd="0" destOrd="1" presId="urn:microsoft.com/office/officeart/2005/8/layout/vList2"/>
    <dgm:cxn modelId="{DED2B7C1-372E-442E-B816-A0A7706E84E5}" type="presOf" srcId="{B4B7B93E-F23D-4CD4-A806-FC8CCD31B4E9}" destId="{47A31AE4-62BB-4BA9-8B60-CAE2949DA923}" srcOrd="0" destOrd="2" presId="urn:microsoft.com/office/officeart/2005/8/layout/vList2"/>
    <dgm:cxn modelId="{85E263C4-B33C-48D0-9901-FF556EFEBECD}" type="presOf" srcId="{C5696A31-5A5A-4233-821B-1B37CD76BBDB}" destId="{A28C9329-5418-4DB5-BB74-AF1AB884BE21}" srcOrd="0" destOrd="7" presId="urn:microsoft.com/office/officeart/2005/8/layout/vList2"/>
    <dgm:cxn modelId="{5B04F2C6-E48F-4B9F-A416-9A4C46D6C4B1}" srcId="{3034FB73-8BE2-4CFA-83F2-B0503ABEC7DB}" destId="{D73A3255-D54B-428F-A2BF-AF7D40D522BA}" srcOrd="1" destOrd="0" parTransId="{9C3F1233-B350-4FD2-B6E5-765439CF9B63}" sibTransId="{E780D55C-CA63-493F-B45C-BB1B45FAC914}"/>
    <dgm:cxn modelId="{E98932D1-CADF-4BE5-8305-5036CD160497}" srcId="{812ED336-8D1B-4FAD-BE24-B3E3719CE895}" destId="{C5696A31-5A5A-4233-821B-1B37CD76BBDB}" srcOrd="7" destOrd="0" parTransId="{1F0576F7-B09A-4BF7-B17C-F9563C9CAF98}" sibTransId="{9DDBD933-EAC3-47B1-B4EB-CD3CC46D0199}"/>
    <dgm:cxn modelId="{090ED6E0-45CF-4120-8A2F-9007624FDBF9}" srcId="{812ED336-8D1B-4FAD-BE24-B3E3719CE895}" destId="{1499A443-296A-4BD5-8029-2026F515AD72}" srcOrd="2" destOrd="0" parTransId="{1D866335-BD9A-41B9-B2C3-15D45A59B2ED}" sibTransId="{C8EAD3DF-A419-472C-AA71-938502FBB1D0}"/>
    <dgm:cxn modelId="{F4CA7EE3-01D3-4AD3-AC67-B052C12DEBCD}" type="presOf" srcId="{8D9138CE-DE2A-4A86-BD96-C0EFA5F8B78A}" destId="{9B4055ED-0BA4-4D9B-8523-D9F54669B47B}" srcOrd="0" destOrd="0" presId="urn:microsoft.com/office/officeart/2005/8/layout/vList2"/>
    <dgm:cxn modelId="{F37561E7-CAC4-4F9C-B33F-25C8FBAA82A8}" type="presOf" srcId="{812ED336-8D1B-4FAD-BE24-B3E3719CE895}" destId="{D3FF3F04-34A2-4318-9B9A-379344922A7A}" srcOrd="0" destOrd="0" presId="urn:microsoft.com/office/officeart/2005/8/layout/vList2"/>
    <dgm:cxn modelId="{149E92EB-03C3-43A4-8055-3EE8690C3DDF}" type="presOf" srcId="{D73A3255-D54B-428F-A2BF-AF7D40D522BA}" destId="{47A31AE4-62BB-4BA9-8B60-CAE2949DA923}" srcOrd="0" destOrd="1" presId="urn:microsoft.com/office/officeart/2005/8/layout/vList2"/>
    <dgm:cxn modelId="{02B21EFD-C07E-4925-BB72-53D067534C81}" srcId="{3034FB73-8BE2-4CFA-83F2-B0503ABEC7DB}" destId="{8892B8AD-34AC-4C18-9AAF-F10260010E75}" srcOrd="3" destOrd="0" parTransId="{F15FF366-6C68-44A5-BC73-BB8FA6F95C84}" sibTransId="{6ECAE5CC-2921-4957-8850-29641DE4AB75}"/>
    <dgm:cxn modelId="{CED0B25E-E566-4C9A-A860-0D7501F3941C}" type="presParOf" srcId="{08F7E6FF-7C1F-4CD3-A515-2DE1CD696157}" destId="{D3FF3F04-34A2-4318-9B9A-379344922A7A}" srcOrd="0" destOrd="0" presId="urn:microsoft.com/office/officeart/2005/8/layout/vList2"/>
    <dgm:cxn modelId="{FD8ADA0B-0D7F-4925-8A82-A32206402BCB}" type="presParOf" srcId="{08F7E6FF-7C1F-4CD3-A515-2DE1CD696157}" destId="{A28C9329-5418-4DB5-BB74-AF1AB884BE21}" srcOrd="1" destOrd="0" presId="urn:microsoft.com/office/officeart/2005/8/layout/vList2"/>
    <dgm:cxn modelId="{E78FEA72-13E5-47C7-8352-894F8F195075}" type="presParOf" srcId="{08F7E6FF-7C1F-4CD3-A515-2DE1CD696157}" destId="{6FCB2B2E-06BC-43E8-8FD5-54F9CE2B4997}" srcOrd="2" destOrd="0" presId="urn:microsoft.com/office/officeart/2005/8/layout/vList2"/>
    <dgm:cxn modelId="{68BFC866-8353-4E88-8878-ABC91FB6FE92}" type="presParOf" srcId="{08F7E6FF-7C1F-4CD3-A515-2DE1CD696157}" destId="{9B4055ED-0BA4-4D9B-8523-D9F54669B47B}" srcOrd="3" destOrd="0" presId="urn:microsoft.com/office/officeart/2005/8/layout/vList2"/>
    <dgm:cxn modelId="{A687992C-DA0C-415A-BE22-D4016A8DDAC5}" type="presParOf" srcId="{08F7E6FF-7C1F-4CD3-A515-2DE1CD696157}" destId="{4E1B5C9B-A9E4-4F19-BD56-38A38FE90F53}" srcOrd="4" destOrd="0" presId="urn:microsoft.com/office/officeart/2005/8/layout/vList2"/>
    <dgm:cxn modelId="{E1C44A3D-EAE3-4437-B702-E70A659890A1}" type="presParOf" srcId="{08F7E6FF-7C1F-4CD3-A515-2DE1CD696157}" destId="{47A31AE4-62BB-4BA9-8B60-CAE2949DA92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CD5C9-8003-43B8-8766-F9424956DE3E}">
      <dsp:nvSpPr>
        <dsp:cNvPr id="0" name=""/>
        <dsp:cNvSpPr/>
      </dsp:nvSpPr>
      <dsp:spPr>
        <a:xfrm>
          <a:off x="0" y="394199"/>
          <a:ext cx="7315200" cy="554400"/>
        </a:xfrm>
        <a:prstGeom prst="rect">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5F1ED5-6788-4652-B689-8DAC07954519}">
      <dsp:nvSpPr>
        <dsp:cNvPr id="0" name=""/>
        <dsp:cNvSpPr/>
      </dsp:nvSpPr>
      <dsp:spPr>
        <a:xfrm>
          <a:off x="365760" y="69479"/>
          <a:ext cx="5120640" cy="649440"/>
        </a:xfrm>
        <a:prstGeom prst="roundRect">
          <a:avLst/>
        </a:prstGeom>
        <a:solidFill>
          <a:schemeClr val="accent1">
            <a:lumMod val="40000"/>
            <a:lumOff val="6000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rPr>
            <a:t>Holistic, trauma-informed approach</a:t>
          </a:r>
        </a:p>
      </dsp:txBody>
      <dsp:txXfrm>
        <a:off x="397463" y="101182"/>
        <a:ext cx="5057234" cy="586034"/>
      </dsp:txXfrm>
    </dsp:sp>
    <dsp:sp modelId="{10586FA2-11B5-454B-AA8A-DC7A73937ECD}">
      <dsp:nvSpPr>
        <dsp:cNvPr id="0" name=""/>
        <dsp:cNvSpPr/>
      </dsp:nvSpPr>
      <dsp:spPr>
        <a:xfrm>
          <a:off x="0" y="1392119"/>
          <a:ext cx="7315200" cy="554400"/>
        </a:xfrm>
        <a:prstGeom prst="rect">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F3A5D1-F23B-47A1-8BBB-2935DA02BA4A}">
      <dsp:nvSpPr>
        <dsp:cNvPr id="0" name=""/>
        <dsp:cNvSpPr/>
      </dsp:nvSpPr>
      <dsp:spPr>
        <a:xfrm>
          <a:off x="365760" y="1067399"/>
          <a:ext cx="5120640" cy="649440"/>
        </a:xfrm>
        <a:prstGeom prst="roundRect">
          <a:avLst/>
        </a:prstGeom>
        <a:solidFill>
          <a:schemeClr val="accent1">
            <a:lumMod val="40000"/>
            <a:lumOff val="6000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rPr>
            <a:t>Resilience is universal</a:t>
          </a:r>
        </a:p>
      </dsp:txBody>
      <dsp:txXfrm>
        <a:off x="397463" y="1099102"/>
        <a:ext cx="5057234" cy="586034"/>
      </dsp:txXfrm>
    </dsp:sp>
    <dsp:sp modelId="{4B3AB3A1-B5A8-4D36-9526-31BE803D292E}">
      <dsp:nvSpPr>
        <dsp:cNvPr id="0" name=""/>
        <dsp:cNvSpPr/>
      </dsp:nvSpPr>
      <dsp:spPr>
        <a:xfrm>
          <a:off x="0" y="2390040"/>
          <a:ext cx="7315200" cy="554400"/>
        </a:xfrm>
        <a:prstGeom prst="rect">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0EC9C-00C2-461C-9211-1C7815B1C68B}">
      <dsp:nvSpPr>
        <dsp:cNvPr id="0" name=""/>
        <dsp:cNvSpPr/>
      </dsp:nvSpPr>
      <dsp:spPr>
        <a:xfrm>
          <a:off x="365760" y="2065320"/>
          <a:ext cx="5120640" cy="649440"/>
        </a:xfrm>
        <a:prstGeom prst="roundRect">
          <a:avLst/>
        </a:prstGeom>
        <a:solidFill>
          <a:schemeClr val="accent1">
            <a:lumMod val="40000"/>
            <a:lumOff val="6000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rPr>
            <a:t>Healing occurs within relationships</a:t>
          </a:r>
        </a:p>
      </dsp:txBody>
      <dsp:txXfrm>
        <a:off x="397463" y="2097023"/>
        <a:ext cx="5057234" cy="586034"/>
      </dsp:txXfrm>
    </dsp:sp>
    <dsp:sp modelId="{F76A76F7-07BE-42B0-ABAE-BAB5D8E1CC99}">
      <dsp:nvSpPr>
        <dsp:cNvPr id="0" name=""/>
        <dsp:cNvSpPr/>
      </dsp:nvSpPr>
      <dsp:spPr>
        <a:xfrm>
          <a:off x="0" y="3387960"/>
          <a:ext cx="7315200" cy="1663200"/>
        </a:xfrm>
        <a:prstGeom prst="rect">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7741" tIns="458216" rIns="567741"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Culture</a:t>
          </a:r>
        </a:p>
        <a:p>
          <a:pPr marL="228600" lvl="1" indent="-228600" algn="l" defTabSz="977900">
            <a:lnSpc>
              <a:spcPct val="90000"/>
            </a:lnSpc>
            <a:spcBef>
              <a:spcPct val="0"/>
            </a:spcBef>
            <a:spcAft>
              <a:spcPct val="15000"/>
            </a:spcAft>
            <a:buChar char="•"/>
          </a:pPr>
          <a:r>
            <a:rPr lang="en-US" sz="2200" kern="1200"/>
            <a:t>Spirituality</a:t>
          </a:r>
        </a:p>
        <a:p>
          <a:pPr marL="228600" lvl="1" indent="-228600" algn="l" defTabSz="977900">
            <a:lnSpc>
              <a:spcPct val="90000"/>
            </a:lnSpc>
            <a:spcBef>
              <a:spcPct val="0"/>
            </a:spcBef>
            <a:spcAft>
              <a:spcPct val="15000"/>
            </a:spcAft>
            <a:buChar char="•"/>
          </a:pPr>
          <a:r>
            <a:rPr lang="en-US" sz="2200" kern="1200"/>
            <a:t>Civic action</a:t>
          </a:r>
        </a:p>
      </dsp:txBody>
      <dsp:txXfrm>
        <a:off x="0" y="3387960"/>
        <a:ext cx="7315200" cy="1663200"/>
      </dsp:txXfrm>
    </dsp:sp>
    <dsp:sp modelId="{0DF78D14-EBE6-4C87-8620-22B38B1BF786}">
      <dsp:nvSpPr>
        <dsp:cNvPr id="0" name=""/>
        <dsp:cNvSpPr/>
      </dsp:nvSpPr>
      <dsp:spPr>
        <a:xfrm>
          <a:off x="365760" y="3063240"/>
          <a:ext cx="5120640" cy="649440"/>
        </a:xfrm>
        <a:prstGeom prst="roundRect">
          <a:avLst/>
        </a:prstGeom>
        <a:solidFill>
          <a:schemeClr val="accent1">
            <a:lumMod val="40000"/>
            <a:lumOff val="6000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rPr>
            <a:t>Healing occurs collectively</a:t>
          </a:r>
        </a:p>
      </dsp:txBody>
      <dsp:txXfrm>
        <a:off x="397463" y="3094943"/>
        <a:ext cx="505723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1022F-884A-4A98-BDC1-381E4CDAC22F}">
      <dsp:nvSpPr>
        <dsp:cNvPr id="0" name=""/>
        <dsp:cNvSpPr/>
      </dsp:nvSpPr>
      <dsp:spPr>
        <a:xfrm>
          <a:off x="0" y="0"/>
          <a:ext cx="2662732" cy="522296"/>
        </a:xfrm>
        <a:prstGeom prst="roundRect">
          <a:avLst>
            <a:gd name="adj" fmla="val 10000"/>
          </a:avLst>
        </a:prstGeom>
        <a:solidFill>
          <a:srgbClr val="FF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What is wrong with you?</a:t>
          </a:r>
        </a:p>
      </dsp:txBody>
      <dsp:txXfrm>
        <a:off x="15298" y="15298"/>
        <a:ext cx="2054999" cy="491700"/>
      </dsp:txXfrm>
    </dsp:sp>
    <dsp:sp modelId="{22DD8BBD-3938-4CB7-BD8C-8B134B6BD75D}">
      <dsp:nvSpPr>
        <dsp:cNvPr id="0" name=""/>
        <dsp:cNvSpPr/>
      </dsp:nvSpPr>
      <dsp:spPr>
        <a:xfrm>
          <a:off x="223003" y="617259"/>
          <a:ext cx="2662732" cy="522296"/>
        </a:xfrm>
        <a:prstGeom prst="roundRect">
          <a:avLst>
            <a:gd name="adj" fmla="val 10000"/>
          </a:avLst>
        </a:prstGeom>
        <a:solidFill>
          <a:srgbClr val="FFC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What has happened to you?</a:t>
          </a:r>
        </a:p>
      </dsp:txBody>
      <dsp:txXfrm>
        <a:off x="238301" y="632557"/>
        <a:ext cx="2069640" cy="491700"/>
      </dsp:txXfrm>
    </dsp:sp>
    <dsp:sp modelId="{D2F9A5EC-4499-4B9E-97F9-39CB177FACC4}">
      <dsp:nvSpPr>
        <dsp:cNvPr id="0" name=""/>
        <dsp:cNvSpPr/>
      </dsp:nvSpPr>
      <dsp:spPr>
        <a:xfrm>
          <a:off x="442679" y="1234519"/>
          <a:ext cx="2662732" cy="522296"/>
        </a:xfrm>
        <a:prstGeom prst="roundRect">
          <a:avLst>
            <a:gd name="adj" fmla="val 10000"/>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What is right with you?</a:t>
          </a:r>
        </a:p>
      </dsp:txBody>
      <dsp:txXfrm>
        <a:off x="457977" y="1249817"/>
        <a:ext cx="2072968" cy="491700"/>
      </dsp:txXfrm>
    </dsp:sp>
    <dsp:sp modelId="{E9CE140A-06D6-482A-94F6-824642BDACB0}">
      <dsp:nvSpPr>
        <dsp:cNvPr id="0" name=""/>
        <dsp:cNvSpPr/>
      </dsp:nvSpPr>
      <dsp:spPr>
        <a:xfrm>
          <a:off x="665683" y="1851778"/>
          <a:ext cx="2662732" cy="522296"/>
        </a:xfrm>
        <a:prstGeom prst="roundRect">
          <a:avLst>
            <a:gd name="adj" fmla="val 10000"/>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Where do you want to go &amp; how may I help you get there?</a:t>
          </a:r>
        </a:p>
      </dsp:txBody>
      <dsp:txXfrm>
        <a:off x="680981" y="1867076"/>
        <a:ext cx="2069640" cy="491700"/>
      </dsp:txXfrm>
    </dsp:sp>
    <dsp:sp modelId="{F6C8292B-D552-4360-B9F2-9ECD8F88345D}">
      <dsp:nvSpPr>
        <dsp:cNvPr id="0" name=""/>
        <dsp:cNvSpPr/>
      </dsp:nvSpPr>
      <dsp:spPr>
        <a:xfrm>
          <a:off x="2323240" y="400031"/>
          <a:ext cx="339492" cy="339492"/>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399626" y="400031"/>
        <a:ext cx="186720" cy="255468"/>
      </dsp:txXfrm>
    </dsp:sp>
    <dsp:sp modelId="{ED23A8C3-FD76-4663-9EB0-7F296D5D4D07}">
      <dsp:nvSpPr>
        <dsp:cNvPr id="0" name=""/>
        <dsp:cNvSpPr/>
      </dsp:nvSpPr>
      <dsp:spPr>
        <a:xfrm>
          <a:off x="2546243" y="1017291"/>
          <a:ext cx="339492" cy="339492"/>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622629" y="1017291"/>
        <a:ext cx="186720" cy="255468"/>
      </dsp:txXfrm>
    </dsp:sp>
    <dsp:sp modelId="{2A277BDE-B2D2-4D34-8444-7D3483F31F28}">
      <dsp:nvSpPr>
        <dsp:cNvPr id="0" name=""/>
        <dsp:cNvSpPr/>
      </dsp:nvSpPr>
      <dsp:spPr>
        <a:xfrm>
          <a:off x="2765919" y="1634550"/>
          <a:ext cx="339492" cy="339492"/>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842305" y="1634550"/>
        <a:ext cx="186720" cy="255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CE9E6-A68D-4F0D-B3CA-812B741BF710}">
      <dsp:nvSpPr>
        <dsp:cNvPr id="0" name=""/>
        <dsp:cNvSpPr/>
      </dsp:nvSpPr>
      <dsp:spPr>
        <a:xfrm>
          <a:off x="494099" y="1232820"/>
          <a:ext cx="1303875" cy="13038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125077-0058-4F7D-AC06-E37C500A77D6}">
      <dsp:nvSpPr>
        <dsp:cNvPr id="0" name=""/>
        <dsp:cNvSpPr/>
      </dsp:nvSpPr>
      <dsp:spPr>
        <a:xfrm>
          <a:off x="771974" y="1510695"/>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0F412A-0310-4C54-92A9-84532B233C9B}">
      <dsp:nvSpPr>
        <dsp:cNvPr id="0" name=""/>
        <dsp:cNvSpPr/>
      </dsp:nvSpPr>
      <dsp:spPr>
        <a:xfrm>
          <a:off x="77287" y="2942820"/>
          <a:ext cx="21375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dirty="0"/>
            <a:t>Validation</a:t>
          </a:r>
        </a:p>
      </dsp:txBody>
      <dsp:txXfrm>
        <a:off x="77287" y="2942820"/>
        <a:ext cx="2137500" cy="945000"/>
      </dsp:txXfrm>
    </dsp:sp>
    <dsp:sp modelId="{1DD7A7D9-0197-4665-A3D3-C4157152BF38}">
      <dsp:nvSpPr>
        <dsp:cNvPr id="0" name=""/>
        <dsp:cNvSpPr/>
      </dsp:nvSpPr>
      <dsp:spPr>
        <a:xfrm>
          <a:off x="3005662" y="1232820"/>
          <a:ext cx="1303875" cy="13038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C18E0-1B90-4248-9EDE-9321F5B0008F}">
      <dsp:nvSpPr>
        <dsp:cNvPr id="0" name=""/>
        <dsp:cNvSpPr/>
      </dsp:nvSpPr>
      <dsp:spPr>
        <a:xfrm>
          <a:off x="3283537" y="1510695"/>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043603-3A8C-4E75-8283-30E7CB6023C9}">
      <dsp:nvSpPr>
        <dsp:cNvPr id="0" name=""/>
        <dsp:cNvSpPr/>
      </dsp:nvSpPr>
      <dsp:spPr>
        <a:xfrm>
          <a:off x="2588849" y="2942820"/>
          <a:ext cx="21375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a:t>Warm hand-off to resources</a:t>
          </a:r>
        </a:p>
      </dsp:txBody>
      <dsp:txXfrm>
        <a:off x="2588849" y="2942820"/>
        <a:ext cx="2137500" cy="945000"/>
      </dsp:txXfrm>
    </dsp:sp>
    <dsp:sp modelId="{236484BD-E270-4505-8685-40A235062F35}">
      <dsp:nvSpPr>
        <dsp:cNvPr id="0" name=""/>
        <dsp:cNvSpPr/>
      </dsp:nvSpPr>
      <dsp:spPr>
        <a:xfrm>
          <a:off x="5517225" y="1232820"/>
          <a:ext cx="1303875" cy="13038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1FD4B-FAD7-4CFC-8308-8AF7407B7644}">
      <dsp:nvSpPr>
        <dsp:cNvPr id="0" name=""/>
        <dsp:cNvSpPr/>
      </dsp:nvSpPr>
      <dsp:spPr>
        <a:xfrm>
          <a:off x="5795100" y="1510695"/>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A6745-2B62-4FAA-956F-37D056CA61F8}">
      <dsp:nvSpPr>
        <dsp:cNvPr id="0" name=""/>
        <dsp:cNvSpPr/>
      </dsp:nvSpPr>
      <dsp:spPr>
        <a:xfrm>
          <a:off x="5100412" y="2942820"/>
          <a:ext cx="21375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a:t>Consider a follow-up appointment</a:t>
          </a:r>
        </a:p>
      </dsp:txBody>
      <dsp:txXfrm>
        <a:off x="5100412" y="2942820"/>
        <a:ext cx="2137500" cy="94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00B9A-BFAB-4A5D-951C-E09298A2EF51}">
      <dsp:nvSpPr>
        <dsp:cNvPr id="0" name=""/>
        <dsp:cNvSpPr/>
      </dsp:nvSpPr>
      <dsp:spPr>
        <a:xfrm>
          <a:off x="628650" y="4643"/>
          <a:ext cx="1893093" cy="1135856"/>
        </a:xfrm>
        <a:prstGeom prst="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Safety</a:t>
          </a:r>
        </a:p>
      </dsp:txBody>
      <dsp:txXfrm>
        <a:off x="628650" y="4643"/>
        <a:ext cx="1893093" cy="1135856"/>
      </dsp:txXfrm>
    </dsp:sp>
    <dsp:sp modelId="{8CB70804-4E31-4B1D-8359-7CB6C2961572}">
      <dsp:nvSpPr>
        <dsp:cNvPr id="0" name=""/>
        <dsp:cNvSpPr/>
      </dsp:nvSpPr>
      <dsp:spPr>
        <a:xfrm>
          <a:off x="2711053" y="4643"/>
          <a:ext cx="1893093" cy="1135856"/>
        </a:xfrm>
        <a:prstGeom prst="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Fear</a:t>
          </a:r>
        </a:p>
      </dsp:txBody>
      <dsp:txXfrm>
        <a:off x="2711053" y="4643"/>
        <a:ext cx="1893093" cy="1135856"/>
      </dsp:txXfrm>
    </dsp:sp>
    <dsp:sp modelId="{B207AFE0-5AD8-4C79-A676-67A0CD1162F0}">
      <dsp:nvSpPr>
        <dsp:cNvPr id="0" name=""/>
        <dsp:cNvSpPr/>
      </dsp:nvSpPr>
      <dsp:spPr>
        <a:xfrm>
          <a:off x="4793456" y="4643"/>
          <a:ext cx="1893093" cy="1135856"/>
        </a:xfrm>
        <a:prstGeom prst="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Intimidation</a:t>
          </a:r>
        </a:p>
      </dsp:txBody>
      <dsp:txXfrm>
        <a:off x="4793456" y="4643"/>
        <a:ext cx="1893093" cy="1135856"/>
      </dsp:txXfrm>
    </dsp:sp>
    <dsp:sp modelId="{735A88C4-936F-4324-87A4-9E8C74FF648B}">
      <dsp:nvSpPr>
        <dsp:cNvPr id="0" name=""/>
        <dsp:cNvSpPr/>
      </dsp:nvSpPr>
      <dsp:spPr>
        <a:xfrm>
          <a:off x="628650" y="1329809"/>
          <a:ext cx="1893093" cy="1135856"/>
        </a:xfrm>
        <a:prstGeom prst="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Financial concerns</a:t>
          </a:r>
        </a:p>
      </dsp:txBody>
      <dsp:txXfrm>
        <a:off x="628650" y="1329809"/>
        <a:ext cx="1893093" cy="1135856"/>
      </dsp:txXfrm>
    </dsp:sp>
    <dsp:sp modelId="{16C6EDED-771D-404B-B268-3404EEE09313}">
      <dsp:nvSpPr>
        <dsp:cNvPr id="0" name=""/>
        <dsp:cNvSpPr/>
      </dsp:nvSpPr>
      <dsp:spPr>
        <a:xfrm>
          <a:off x="2711053" y="1329809"/>
          <a:ext cx="1893093" cy="1135856"/>
        </a:xfrm>
        <a:prstGeom prst="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Children</a:t>
          </a:r>
        </a:p>
      </dsp:txBody>
      <dsp:txXfrm>
        <a:off x="2711053" y="1329809"/>
        <a:ext cx="1893093" cy="1135856"/>
      </dsp:txXfrm>
    </dsp:sp>
    <dsp:sp modelId="{057A40E8-6592-46BC-995A-773D900F6C28}">
      <dsp:nvSpPr>
        <dsp:cNvPr id="0" name=""/>
        <dsp:cNvSpPr/>
      </dsp:nvSpPr>
      <dsp:spPr>
        <a:xfrm>
          <a:off x="4793456" y="1329809"/>
          <a:ext cx="1893093" cy="1135856"/>
        </a:xfrm>
        <a:prstGeom prst="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Denial</a:t>
          </a:r>
        </a:p>
      </dsp:txBody>
      <dsp:txXfrm>
        <a:off x="4793456" y="1329809"/>
        <a:ext cx="1893093" cy="1135856"/>
      </dsp:txXfrm>
    </dsp:sp>
    <dsp:sp modelId="{59BF63E3-0420-4191-ABC7-BDD91A161EA2}">
      <dsp:nvSpPr>
        <dsp:cNvPr id="0" name=""/>
        <dsp:cNvSpPr/>
      </dsp:nvSpPr>
      <dsp:spPr>
        <a:xfrm>
          <a:off x="628650" y="2654974"/>
          <a:ext cx="1893093" cy="1135856"/>
        </a:xfrm>
        <a:prstGeom prst="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Isolation</a:t>
          </a:r>
        </a:p>
      </dsp:txBody>
      <dsp:txXfrm>
        <a:off x="628650" y="2654974"/>
        <a:ext cx="1893093" cy="1135856"/>
      </dsp:txXfrm>
    </dsp:sp>
    <dsp:sp modelId="{4C58AE70-C896-4E71-84BE-8AC425F5751B}">
      <dsp:nvSpPr>
        <dsp:cNvPr id="0" name=""/>
        <dsp:cNvSpPr/>
      </dsp:nvSpPr>
      <dsp:spPr>
        <a:xfrm>
          <a:off x="2711053" y="2654974"/>
          <a:ext cx="1893093" cy="1135856"/>
        </a:xfrm>
        <a:prstGeom prst="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Family/friends</a:t>
          </a:r>
        </a:p>
      </dsp:txBody>
      <dsp:txXfrm>
        <a:off x="2711053" y="2654974"/>
        <a:ext cx="1893093" cy="1135856"/>
      </dsp:txXfrm>
    </dsp:sp>
    <dsp:sp modelId="{73CDFF0E-1C5E-424D-A945-7DFE1B595EEF}">
      <dsp:nvSpPr>
        <dsp:cNvPr id="0" name=""/>
        <dsp:cNvSpPr/>
      </dsp:nvSpPr>
      <dsp:spPr>
        <a:xfrm>
          <a:off x="4793456" y="2654974"/>
          <a:ext cx="1893093" cy="1135856"/>
        </a:xfrm>
        <a:prstGeom prst="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Culture</a:t>
          </a:r>
        </a:p>
      </dsp:txBody>
      <dsp:txXfrm>
        <a:off x="4793456" y="2654974"/>
        <a:ext cx="1893093" cy="1135856"/>
      </dsp:txXfrm>
    </dsp:sp>
    <dsp:sp modelId="{97AC211F-24CC-490C-A14B-100E8854A350}">
      <dsp:nvSpPr>
        <dsp:cNvPr id="0" name=""/>
        <dsp:cNvSpPr/>
      </dsp:nvSpPr>
      <dsp:spPr>
        <a:xfrm>
          <a:off x="628650" y="3980140"/>
          <a:ext cx="1893093" cy="1135856"/>
        </a:xfrm>
        <a:prstGeom prst="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Self-blame</a:t>
          </a:r>
        </a:p>
      </dsp:txBody>
      <dsp:txXfrm>
        <a:off x="628650" y="3980140"/>
        <a:ext cx="1893093" cy="1135856"/>
      </dsp:txXfrm>
    </dsp:sp>
    <dsp:sp modelId="{51E075A3-C858-4CB0-9212-DD51387563C1}">
      <dsp:nvSpPr>
        <dsp:cNvPr id="0" name=""/>
        <dsp:cNvSpPr/>
      </dsp:nvSpPr>
      <dsp:spPr>
        <a:xfrm>
          <a:off x="2711053" y="3980140"/>
          <a:ext cx="1893093" cy="1135856"/>
        </a:xfrm>
        <a:prstGeom prst="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Shelter</a:t>
          </a:r>
        </a:p>
      </dsp:txBody>
      <dsp:txXfrm>
        <a:off x="2711053" y="3980140"/>
        <a:ext cx="1893093" cy="1135856"/>
      </dsp:txXfrm>
    </dsp:sp>
    <dsp:sp modelId="{0F271BE7-2EF6-4F84-B793-E407CCE91034}">
      <dsp:nvSpPr>
        <dsp:cNvPr id="0" name=""/>
        <dsp:cNvSpPr/>
      </dsp:nvSpPr>
      <dsp:spPr>
        <a:xfrm>
          <a:off x="4793456" y="3980140"/>
          <a:ext cx="1893093" cy="1135856"/>
        </a:xfrm>
        <a:prstGeom prst="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1"/>
              </a:solidFill>
            </a:rPr>
            <a:t>Lack of knowledge</a:t>
          </a:r>
        </a:p>
      </dsp:txBody>
      <dsp:txXfrm>
        <a:off x="4793456" y="3980140"/>
        <a:ext cx="1893093" cy="11358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41C21-E335-4F07-8DB4-5B0657FA192A}">
      <dsp:nvSpPr>
        <dsp:cNvPr id="0" name=""/>
        <dsp:cNvSpPr/>
      </dsp:nvSpPr>
      <dsp:spPr>
        <a:xfrm>
          <a:off x="0" y="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C9F7FF-909C-424E-8A8C-5D3E59F08BB0}">
      <dsp:nvSpPr>
        <dsp:cNvPr id="0" name=""/>
        <dsp:cNvSpPr/>
      </dsp:nvSpPr>
      <dsp:spPr>
        <a:xfrm>
          <a:off x="0" y="0"/>
          <a:ext cx="7315200" cy="64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Language injustice</a:t>
          </a:r>
        </a:p>
      </dsp:txBody>
      <dsp:txXfrm>
        <a:off x="0" y="0"/>
        <a:ext cx="7315200" cy="640079"/>
      </dsp:txXfrm>
    </dsp:sp>
    <dsp:sp modelId="{F05DEA48-BC46-449A-A29D-1BE4E9D889BB}">
      <dsp:nvSpPr>
        <dsp:cNvPr id="0" name=""/>
        <dsp:cNvSpPr/>
      </dsp:nvSpPr>
      <dsp:spPr>
        <a:xfrm>
          <a:off x="0" y="64008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591B7-C196-4222-9DC9-552873C94742}">
      <dsp:nvSpPr>
        <dsp:cNvPr id="0" name=""/>
        <dsp:cNvSpPr/>
      </dsp:nvSpPr>
      <dsp:spPr>
        <a:xfrm>
          <a:off x="0" y="640079"/>
          <a:ext cx="7315200" cy="64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Immigration stressors/xenophobia</a:t>
          </a:r>
        </a:p>
      </dsp:txBody>
      <dsp:txXfrm>
        <a:off x="0" y="640079"/>
        <a:ext cx="7315200" cy="640079"/>
      </dsp:txXfrm>
    </dsp:sp>
    <dsp:sp modelId="{B31B76E0-7288-4E5C-A846-2AF635318F1F}">
      <dsp:nvSpPr>
        <dsp:cNvPr id="0" name=""/>
        <dsp:cNvSpPr/>
      </dsp:nvSpPr>
      <dsp:spPr>
        <a:xfrm>
          <a:off x="0" y="128016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08562-D19F-4F27-9354-0BEDCC468E25}">
      <dsp:nvSpPr>
        <dsp:cNvPr id="0" name=""/>
        <dsp:cNvSpPr/>
      </dsp:nvSpPr>
      <dsp:spPr>
        <a:xfrm>
          <a:off x="0" y="1280159"/>
          <a:ext cx="7315200" cy="64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Technology inaccessibility</a:t>
          </a:r>
        </a:p>
      </dsp:txBody>
      <dsp:txXfrm>
        <a:off x="0" y="1280159"/>
        <a:ext cx="7315200" cy="640079"/>
      </dsp:txXfrm>
    </dsp:sp>
    <dsp:sp modelId="{CFBEAF56-9AB6-472A-9DEB-000A5C4433D6}">
      <dsp:nvSpPr>
        <dsp:cNvPr id="0" name=""/>
        <dsp:cNvSpPr/>
      </dsp:nvSpPr>
      <dsp:spPr>
        <a:xfrm>
          <a:off x="0" y="1920239"/>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050772-FFEA-4134-9BC0-61D20E2642D1}">
      <dsp:nvSpPr>
        <dsp:cNvPr id="0" name=""/>
        <dsp:cNvSpPr/>
      </dsp:nvSpPr>
      <dsp:spPr>
        <a:xfrm>
          <a:off x="0" y="1920239"/>
          <a:ext cx="7315200" cy="64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Disability</a:t>
          </a:r>
        </a:p>
      </dsp:txBody>
      <dsp:txXfrm>
        <a:off x="0" y="1920239"/>
        <a:ext cx="7315200" cy="640079"/>
      </dsp:txXfrm>
    </dsp:sp>
    <dsp:sp modelId="{AC4FE0BC-C557-4E9B-8A06-77F96F52AB3B}">
      <dsp:nvSpPr>
        <dsp:cNvPr id="0" name=""/>
        <dsp:cNvSpPr/>
      </dsp:nvSpPr>
      <dsp:spPr>
        <a:xfrm>
          <a:off x="0" y="256032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1199C-E1BA-47C6-936A-DAFC078AC828}">
      <dsp:nvSpPr>
        <dsp:cNvPr id="0" name=""/>
        <dsp:cNvSpPr/>
      </dsp:nvSpPr>
      <dsp:spPr>
        <a:xfrm>
          <a:off x="0" y="2560319"/>
          <a:ext cx="7315200" cy="64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Racism</a:t>
          </a:r>
        </a:p>
      </dsp:txBody>
      <dsp:txXfrm>
        <a:off x="0" y="2560319"/>
        <a:ext cx="7315200" cy="640079"/>
      </dsp:txXfrm>
    </dsp:sp>
    <dsp:sp modelId="{558BBA8F-E1B1-4F7D-A01D-DC44BFFCB738}">
      <dsp:nvSpPr>
        <dsp:cNvPr id="0" name=""/>
        <dsp:cNvSpPr/>
      </dsp:nvSpPr>
      <dsp:spPr>
        <a:xfrm>
          <a:off x="0" y="3200399"/>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C45D29-B00B-4B7D-ABBD-A636C85384C6}">
      <dsp:nvSpPr>
        <dsp:cNvPr id="0" name=""/>
        <dsp:cNvSpPr/>
      </dsp:nvSpPr>
      <dsp:spPr>
        <a:xfrm>
          <a:off x="0" y="3200399"/>
          <a:ext cx="7315200" cy="64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Homophobia</a:t>
          </a:r>
        </a:p>
      </dsp:txBody>
      <dsp:txXfrm>
        <a:off x="0" y="3200399"/>
        <a:ext cx="7315200" cy="640079"/>
      </dsp:txXfrm>
    </dsp:sp>
    <dsp:sp modelId="{E2C342E0-A593-4E3B-9A63-2FEA8A3C0ADE}">
      <dsp:nvSpPr>
        <dsp:cNvPr id="0" name=""/>
        <dsp:cNvSpPr/>
      </dsp:nvSpPr>
      <dsp:spPr>
        <a:xfrm>
          <a:off x="0" y="3840479"/>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3542CA-4164-49E0-8A05-F77CBA5E63DA}">
      <dsp:nvSpPr>
        <dsp:cNvPr id="0" name=""/>
        <dsp:cNvSpPr/>
      </dsp:nvSpPr>
      <dsp:spPr>
        <a:xfrm>
          <a:off x="0" y="3840480"/>
          <a:ext cx="7315200" cy="64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Transphobia</a:t>
          </a:r>
        </a:p>
      </dsp:txBody>
      <dsp:txXfrm>
        <a:off x="0" y="3840480"/>
        <a:ext cx="7315200" cy="640079"/>
      </dsp:txXfrm>
    </dsp:sp>
    <dsp:sp modelId="{DAEEA31B-AB8C-430D-85B2-8538482EA2CD}">
      <dsp:nvSpPr>
        <dsp:cNvPr id="0" name=""/>
        <dsp:cNvSpPr/>
      </dsp:nvSpPr>
      <dsp:spPr>
        <a:xfrm>
          <a:off x="0" y="448056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C7EEEA-AA71-4692-A4C6-2606BF8871C0}">
      <dsp:nvSpPr>
        <dsp:cNvPr id="0" name=""/>
        <dsp:cNvSpPr/>
      </dsp:nvSpPr>
      <dsp:spPr>
        <a:xfrm>
          <a:off x="0" y="4480560"/>
          <a:ext cx="7315200" cy="64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Poverty </a:t>
          </a:r>
        </a:p>
      </dsp:txBody>
      <dsp:txXfrm>
        <a:off x="0" y="4480560"/>
        <a:ext cx="7315200" cy="6400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42953-D4C4-41B7-A2BB-E3C2499A7428}">
      <dsp:nvSpPr>
        <dsp:cNvPr id="0" name=""/>
        <dsp:cNvSpPr/>
      </dsp:nvSpPr>
      <dsp:spPr>
        <a:xfrm>
          <a:off x="200" y="416122"/>
          <a:ext cx="2422490" cy="2906988"/>
        </a:xfrm>
        <a:prstGeom prst="rect">
          <a:avLst/>
        </a:prstGeom>
        <a:solidFill>
          <a:schemeClr val="accent1">
            <a:lumMod val="20000"/>
            <a:lumOff val="8000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288" tIns="0" rIns="239288" bIns="33020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Assume a telemedicine visit is not private</a:t>
          </a:r>
        </a:p>
      </dsp:txBody>
      <dsp:txXfrm>
        <a:off x="200" y="1578918"/>
        <a:ext cx="2422490" cy="1744192"/>
      </dsp:txXfrm>
    </dsp:sp>
    <dsp:sp modelId="{3C82BEA7-7648-4D19-8DDD-6C39D06B843B}">
      <dsp:nvSpPr>
        <dsp:cNvPr id="0" name=""/>
        <dsp:cNvSpPr/>
      </dsp:nvSpPr>
      <dsp:spPr>
        <a:xfrm>
          <a:off x="200" y="416122"/>
          <a:ext cx="2422490" cy="116279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9288" tIns="165100" rIns="239288" bIns="165100" numCol="1" spcCol="1270" anchor="ctr" anchorCtr="0">
          <a:noAutofit/>
        </a:bodyPr>
        <a:lstStyle/>
        <a:p>
          <a:pPr marL="0" lvl="0" indent="0" algn="l" defTabSz="2622550">
            <a:lnSpc>
              <a:spcPct val="90000"/>
            </a:lnSpc>
            <a:spcBef>
              <a:spcPct val="0"/>
            </a:spcBef>
            <a:spcAft>
              <a:spcPct val="35000"/>
            </a:spcAft>
            <a:buNone/>
          </a:pPr>
          <a:r>
            <a:rPr lang="en-US" sz="5900" kern="1200"/>
            <a:t>01</a:t>
          </a:r>
          <a:endParaRPr lang="en-US" sz="5900" kern="1200" dirty="0"/>
        </a:p>
      </dsp:txBody>
      <dsp:txXfrm>
        <a:off x="200" y="416122"/>
        <a:ext cx="2422490" cy="1162795"/>
      </dsp:txXfrm>
    </dsp:sp>
    <dsp:sp modelId="{92ACCE01-E07B-4767-8595-D36E6030C146}">
      <dsp:nvSpPr>
        <dsp:cNvPr id="0" name=""/>
        <dsp:cNvSpPr/>
      </dsp:nvSpPr>
      <dsp:spPr>
        <a:xfrm>
          <a:off x="2616490" y="416122"/>
          <a:ext cx="2422490" cy="2906988"/>
        </a:xfrm>
        <a:prstGeom prst="rect">
          <a:avLst/>
        </a:prstGeom>
        <a:solidFill>
          <a:schemeClr val="accent1">
            <a:lumMod val="40000"/>
            <a:lumOff val="60000"/>
          </a:schemeClr>
        </a:solidFill>
        <a:ln w="10795" cap="flat" cmpd="sng" algn="ctr">
          <a:solidFill>
            <a:schemeClr val="accent2">
              <a:hueOff val="651485"/>
              <a:satOff val="-10511"/>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288" tIns="0" rIns="239288" bIns="33020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Ensure communication with the IPV survivor when possible</a:t>
          </a:r>
        </a:p>
      </dsp:txBody>
      <dsp:txXfrm>
        <a:off x="2616490" y="1578918"/>
        <a:ext cx="2422490" cy="1744192"/>
      </dsp:txXfrm>
    </dsp:sp>
    <dsp:sp modelId="{B63206F8-DDF9-45B2-897A-87BF44F4A316}">
      <dsp:nvSpPr>
        <dsp:cNvPr id="0" name=""/>
        <dsp:cNvSpPr/>
      </dsp:nvSpPr>
      <dsp:spPr>
        <a:xfrm>
          <a:off x="2616490" y="416122"/>
          <a:ext cx="2422490" cy="116279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9288" tIns="165100" rIns="239288" bIns="165100" numCol="1" spcCol="1270" anchor="ctr" anchorCtr="0">
          <a:noAutofit/>
        </a:bodyPr>
        <a:lstStyle/>
        <a:p>
          <a:pPr marL="0" lvl="0" indent="0" algn="l" defTabSz="2622550">
            <a:lnSpc>
              <a:spcPct val="90000"/>
            </a:lnSpc>
            <a:spcBef>
              <a:spcPct val="0"/>
            </a:spcBef>
            <a:spcAft>
              <a:spcPct val="35000"/>
            </a:spcAft>
            <a:buNone/>
          </a:pPr>
          <a:r>
            <a:rPr lang="en-US" sz="5900" kern="1200"/>
            <a:t>02</a:t>
          </a:r>
          <a:endParaRPr lang="en-US" sz="5900" kern="1200" dirty="0"/>
        </a:p>
      </dsp:txBody>
      <dsp:txXfrm>
        <a:off x="2616490" y="416122"/>
        <a:ext cx="2422490" cy="1162795"/>
      </dsp:txXfrm>
    </dsp:sp>
    <dsp:sp modelId="{C0BC97DC-D114-4511-8153-2E6BF737A381}">
      <dsp:nvSpPr>
        <dsp:cNvPr id="0" name=""/>
        <dsp:cNvSpPr/>
      </dsp:nvSpPr>
      <dsp:spPr>
        <a:xfrm>
          <a:off x="5232779" y="416122"/>
          <a:ext cx="2422490" cy="2906988"/>
        </a:xfrm>
        <a:prstGeom prst="rect">
          <a:avLst/>
        </a:prstGeom>
        <a:solidFill>
          <a:schemeClr val="accent1">
            <a:lumMod val="60000"/>
            <a:lumOff val="40000"/>
          </a:schemeClr>
        </a:solidFill>
        <a:ln w="10795" cap="flat" cmpd="sng" algn="ctr">
          <a:solidFill>
            <a:schemeClr val="accent2">
              <a:hueOff val="1302969"/>
              <a:satOff val="-21023"/>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288" tIns="0" rIns="239288" bIns="33020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Don’t discuss IPV in front of verbal children and/or multiple adults</a:t>
          </a:r>
        </a:p>
      </dsp:txBody>
      <dsp:txXfrm>
        <a:off x="5232779" y="1578918"/>
        <a:ext cx="2422490" cy="1744192"/>
      </dsp:txXfrm>
    </dsp:sp>
    <dsp:sp modelId="{B0BA6AE0-4DAE-4E69-A0FA-D8B16B9161CC}">
      <dsp:nvSpPr>
        <dsp:cNvPr id="0" name=""/>
        <dsp:cNvSpPr/>
      </dsp:nvSpPr>
      <dsp:spPr>
        <a:xfrm>
          <a:off x="5232779" y="416122"/>
          <a:ext cx="2422490" cy="116279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9288" tIns="165100" rIns="239288" bIns="165100" numCol="1" spcCol="1270" anchor="ctr" anchorCtr="0">
          <a:noAutofit/>
        </a:bodyPr>
        <a:lstStyle/>
        <a:p>
          <a:pPr marL="0" lvl="0" indent="0" algn="l" defTabSz="2622550">
            <a:lnSpc>
              <a:spcPct val="90000"/>
            </a:lnSpc>
            <a:spcBef>
              <a:spcPct val="0"/>
            </a:spcBef>
            <a:spcAft>
              <a:spcPct val="35000"/>
            </a:spcAft>
            <a:buNone/>
          </a:pPr>
          <a:r>
            <a:rPr lang="en-US" sz="5900" kern="1200"/>
            <a:t>03</a:t>
          </a:r>
        </a:p>
      </dsp:txBody>
      <dsp:txXfrm>
        <a:off x="5232779" y="416122"/>
        <a:ext cx="2422490" cy="1162795"/>
      </dsp:txXfrm>
    </dsp:sp>
    <dsp:sp modelId="{5F58A716-3E25-41FF-AC85-F2DC11CA5F37}">
      <dsp:nvSpPr>
        <dsp:cNvPr id="0" name=""/>
        <dsp:cNvSpPr/>
      </dsp:nvSpPr>
      <dsp:spPr>
        <a:xfrm>
          <a:off x="7849069" y="416122"/>
          <a:ext cx="2422490" cy="2906988"/>
        </a:xfrm>
        <a:prstGeom prst="rect">
          <a:avLst/>
        </a:prstGeom>
        <a:solidFill>
          <a:schemeClr val="accent1">
            <a:lumMod val="7500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288" tIns="0" rIns="239288" bIns="33020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Consider risks of the electronic health record, including online health portals</a:t>
          </a:r>
        </a:p>
      </dsp:txBody>
      <dsp:txXfrm>
        <a:off x="7849069" y="1578918"/>
        <a:ext cx="2422490" cy="1744192"/>
      </dsp:txXfrm>
    </dsp:sp>
    <dsp:sp modelId="{4B2901BB-D74A-4CDD-A472-CACF8C67E0DE}">
      <dsp:nvSpPr>
        <dsp:cNvPr id="0" name=""/>
        <dsp:cNvSpPr/>
      </dsp:nvSpPr>
      <dsp:spPr>
        <a:xfrm>
          <a:off x="7849069" y="416122"/>
          <a:ext cx="2422490" cy="1162795"/>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39288" tIns="165100" rIns="239288" bIns="165100" numCol="1" spcCol="1270" anchor="ctr" anchorCtr="0">
          <a:noAutofit/>
        </a:bodyPr>
        <a:lstStyle/>
        <a:p>
          <a:pPr marL="0" lvl="0" indent="0" algn="l" defTabSz="2622550">
            <a:lnSpc>
              <a:spcPct val="90000"/>
            </a:lnSpc>
            <a:spcBef>
              <a:spcPct val="0"/>
            </a:spcBef>
            <a:spcAft>
              <a:spcPct val="35000"/>
            </a:spcAft>
            <a:buNone/>
          </a:pPr>
          <a:r>
            <a:rPr lang="en-US" sz="5900" kern="1200"/>
            <a:t>04</a:t>
          </a:r>
        </a:p>
      </dsp:txBody>
      <dsp:txXfrm>
        <a:off x="7849069" y="416122"/>
        <a:ext cx="2422490" cy="11627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DD9FA-5D35-46FA-96D9-C3868549E746}">
      <dsp:nvSpPr>
        <dsp:cNvPr id="0" name=""/>
        <dsp:cNvSpPr/>
      </dsp:nvSpPr>
      <dsp:spPr>
        <a:xfrm>
          <a:off x="0" y="367469"/>
          <a:ext cx="7315200" cy="1512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7741" tIns="416560" rIns="56774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Standard, consistent processes for information release</a:t>
          </a:r>
        </a:p>
        <a:p>
          <a:pPr marL="228600" lvl="1" indent="-228600" algn="l" defTabSz="889000">
            <a:lnSpc>
              <a:spcPct val="90000"/>
            </a:lnSpc>
            <a:spcBef>
              <a:spcPct val="0"/>
            </a:spcBef>
            <a:spcAft>
              <a:spcPct val="15000"/>
            </a:spcAft>
            <a:buChar char="•"/>
          </a:pPr>
          <a:r>
            <a:rPr lang="en-US" sz="2000" kern="1200"/>
            <a:t>Mechanisms for limiting access to EHR</a:t>
          </a:r>
        </a:p>
        <a:p>
          <a:pPr marL="228600" lvl="1" indent="-228600" algn="l" defTabSz="889000">
            <a:lnSpc>
              <a:spcPct val="90000"/>
            </a:lnSpc>
            <a:spcBef>
              <a:spcPct val="0"/>
            </a:spcBef>
            <a:spcAft>
              <a:spcPct val="15000"/>
            </a:spcAft>
            <a:buChar char="•"/>
          </a:pPr>
          <a:r>
            <a:rPr lang="en-US" sz="2000" kern="1200"/>
            <a:t>Use confidential/sensitive note function</a:t>
          </a:r>
        </a:p>
      </dsp:txBody>
      <dsp:txXfrm>
        <a:off x="0" y="367469"/>
        <a:ext cx="7315200" cy="1512000"/>
      </dsp:txXfrm>
    </dsp:sp>
    <dsp:sp modelId="{12A33DF8-791C-4726-879D-4299223CDFDE}">
      <dsp:nvSpPr>
        <dsp:cNvPr id="0" name=""/>
        <dsp:cNvSpPr/>
      </dsp:nvSpPr>
      <dsp:spPr>
        <a:xfrm>
          <a:off x="365760" y="72269"/>
          <a:ext cx="5120640" cy="5904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1066800">
            <a:lnSpc>
              <a:spcPct val="90000"/>
            </a:lnSpc>
            <a:spcBef>
              <a:spcPct val="0"/>
            </a:spcBef>
            <a:spcAft>
              <a:spcPct val="35000"/>
            </a:spcAft>
            <a:buNone/>
          </a:pPr>
          <a:r>
            <a:rPr lang="en-US" sz="2400" b="1" kern="1200"/>
            <a:t>Control access</a:t>
          </a:r>
        </a:p>
      </dsp:txBody>
      <dsp:txXfrm>
        <a:off x="394581" y="101090"/>
        <a:ext cx="5062998" cy="532758"/>
      </dsp:txXfrm>
    </dsp:sp>
    <dsp:sp modelId="{4352A853-2E17-4D74-B8F3-C24CAAA8D399}">
      <dsp:nvSpPr>
        <dsp:cNvPr id="0" name=""/>
        <dsp:cNvSpPr/>
      </dsp:nvSpPr>
      <dsp:spPr>
        <a:xfrm>
          <a:off x="0" y="2282670"/>
          <a:ext cx="7315200" cy="15120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7741" tIns="416560" rIns="56774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Limited documentation</a:t>
          </a:r>
        </a:p>
        <a:p>
          <a:pPr marL="228600" lvl="1" indent="-228600" algn="l" defTabSz="889000">
            <a:lnSpc>
              <a:spcPct val="90000"/>
            </a:lnSpc>
            <a:spcBef>
              <a:spcPct val="0"/>
            </a:spcBef>
            <a:spcAft>
              <a:spcPct val="15000"/>
            </a:spcAft>
            <a:buChar char="•"/>
          </a:pPr>
          <a:r>
            <a:rPr lang="en-US" sz="2000" kern="1200"/>
            <a:t>Coded documentation</a:t>
          </a:r>
        </a:p>
        <a:p>
          <a:pPr marL="228600" lvl="1" indent="-228600" algn="l" defTabSz="889000">
            <a:lnSpc>
              <a:spcPct val="90000"/>
            </a:lnSpc>
            <a:spcBef>
              <a:spcPct val="0"/>
            </a:spcBef>
            <a:spcAft>
              <a:spcPct val="15000"/>
            </a:spcAft>
            <a:buChar char="•"/>
          </a:pPr>
          <a:r>
            <a:rPr lang="en-US" sz="2000" kern="1200"/>
            <a:t>Discuss risk/benefit with IPV survivors</a:t>
          </a:r>
        </a:p>
      </dsp:txBody>
      <dsp:txXfrm>
        <a:off x="0" y="2282670"/>
        <a:ext cx="7315200" cy="1512000"/>
      </dsp:txXfrm>
    </dsp:sp>
    <dsp:sp modelId="{8CB9023A-5A22-4DBA-B426-BB2225E09A8C}">
      <dsp:nvSpPr>
        <dsp:cNvPr id="0" name=""/>
        <dsp:cNvSpPr/>
      </dsp:nvSpPr>
      <dsp:spPr>
        <a:xfrm>
          <a:off x="365760" y="1987470"/>
          <a:ext cx="5120640" cy="5904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1066800">
            <a:lnSpc>
              <a:spcPct val="90000"/>
            </a:lnSpc>
            <a:spcBef>
              <a:spcPct val="0"/>
            </a:spcBef>
            <a:spcAft>
              <a:spcPct val="35000"/>
            </a:spcAft>
            <a:buNone/>
          </a:pPr>
          <a:r>
            <a:rPr lang="en-US" sz="2400" b="1" kern="1200" dirty="0"/>
            <a:t>Cautious documentation</a:t>
          </a:r>
        </a:p>
      </dsp:txBody>
      <dsp:txXfrm>
        <a:off x="394581" y="2016291"/>
        <a:ext cx="5062998" cy="532758"/>
      </dsp:txXfrm>
    </dsp:sp>
    <dsp:sp modelId="{C2C27D00-3908-4B64-B5FA-A79B2440D148}">
      <dsp:nvSpPr>
        <dsp:cNvPr id="0" name=""/>
        <dsp:cNvSpPr/>
      </dsp:nvSpPr>
      <dsp:spPr>
        <a:xfrm>
          <a:off x="0" y="4197870"/>
          <a:ext cx="7315200" cy="8505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7741" tIns="416560" rIns="56774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Healthcare team education commensurate with job role</a:t>
          </a:r>
        </a:p>
      </dsp:txBody>
      <dsp:txXfrm>
        <a:off x="0" y="4197870"/>
        <a:ext cx="7315200" cy="850500"/>
      </dsp:txXfrm>
    </dsp:sp>
    <dsp:sp modelId="{1758ADA7-C3EB-4B38-A11B-EA43931AAC64}">
      <dsp:nvSpPr>
        <dsp:cNvPr id="0" name=""/>
        <dsp:cNvSpPr/>
      </dsp:nvSpPr>
      <dsp:spPr>
        <a:xfrm>
          <a:off x="365760" y="3902670"/>
          <a:ext cx="5120640" cy="5904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1066800">
            <a:lnSpc>
              <a:spcPct val="90000"/>
            </a:lnSpc>
            <a:spcBef>
              <a:spcPct val="0"/>
            </a:spcBef>
            <a:spcAft>
              <a:spcPct val="35000"/>
            </a:spcAft>
            <a:buNone/>
          </a:pPr>
          <a:r>
            <a:rPr lang="en-US" sz="2400" b="1" kern="1200"/>
            <a:t>Education</a:t>
          </a:r>
        </a:p>
      </dsp:txBody>
      <dsp:txXfrm>
        <a:off x="394581" y="3931491"/>
        <a:ext cx="5062998" cy="5327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F3F04-34A2-4318-9B9A-379344922A7A}">
      <dsp:nvSpPr>
        <dsp:cNvPr id="0" name=""/>
        <dsp:cNvSpPr/>
      </dsp:nvSpPr>
      <dsp:spPr>
        <a:xfrm>
          <a:off x="0" y="7488"/>
          <a:ext cx="7315200" cy="486720"/>
        </a:xfrm>
        <a:prstGeom prst="roundRect">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Provider level</a:t>
          </a:r>
        </a:p>
      </dsp:txBody>
      <dsp:txXfrm>
        <a:off x="23760" y="31248"/>
        <a:ext cx="7267680" cy="439200"/>
      </dsp:txXfrm>
    </dsp:sp>
    <dsp:sp modelId="{A28C9329-5418-4DB5-BB74-AF1AB884BE21}">
      <dsp:nvSpPr>
        <dsp:cNvPr id="0" name=""/>
        <dsp:cNvSpPr/>
      </dsp:nvSpPr>
      <dsp:spPr>
        <a:xfrm>
          <a:off x="0" y="494208"/>
          <a:ext cx="7315200" cy="231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Inform survivor of CPS report</a:t>
          </a:r>
        </a:p>
        <a:p>
          <a:pPr marL="171450" lvl="1" indent="-171450" algn="l" defTabSz="755650">
            <a:lnSpc>
              <a:spcPct val="90000"/>
            </a:lnSpc>
            <a:spcBef>
              <a:spcPct val="0"/>
            </a:spcBef>
            <a:spcAft>
              <a:spcPct val="20000"/>
            </a:spcAft>
            <a:buChar char="•"/>
          </a:pPr>
          <a:r>
            <a:rPr lang="en-US" sz="1700" kern="1200" dirty="0"/>
            <a:t>Offer survivor opportunity to report or assist reporting</a:t>
          </a:r>
        </a:p>
        <a:p>
          <a:pPr marL="171450" lvl="1" indent="-171450" algn="l" defTabSz="755650">
            <a:lnSpc>
              <a:spcPct val="90000"/>
            </a:lnSpc>
            <a:spcBef>
              <a:spcPct val="0"/>
            </a:spcBef>
            <a:spcAft>
              <a:spcPct val="20000"/>
            </a:spcAft>
            <a:buChar char="•"/>
          </a:pPr>
          <a:r>
            <a:rPr lang="en-US" sz="1700" kern="1200" dirty="0"/>
            <a:t>Ensure safe EHR documentation</a:t>
          </a:r>
        </a:p>
        <a:p>
          <a:pPr marL="171450" lvl="1" indent="-171450" algn="l" defTabSz="755650">
            <a:lnSpc>
              <a:spcPct val="90000"/>
            </a:lnSpc>
            <a:spcBef>
              <a:spcPct val="0"/>
            </a:spcBef>
            <a:spcAft>
              <a:spcPct val="20000"/>
            </a:spcAft>
            <a:buChar char="•"/>
          </a:pPr>
          <a:r>
            <a:rPr lang="en-US" sz="1700" kern="1200" dirty="0"/>
            <a:t>Provide referrals to services &amp; resources</a:t>
          </a:r>
        </a:p>
        <a:p>
          <a:pPr marL="171450" lvl="1" indent="-171450" algn="l" defTabSz="755650">
            <a:lnSpc>
              <a:spcPct val="90000"/>
            </a:lnSpc>
            <a:spcBef>
              <a:spcPct val="0"/>
            </a:spcBef>
            <a:spcAft>
              <a:spcPct val="20000"/>
            </a:spcAft>
            <a:buChar char="•"/>
          </a:pPr>
          <a:r>
            <a:rPr lang="en-US" sz="1700" kern="1200" dirty="0"/>
            <a:t>Keep the report focused on child maltreatment</a:t>
          </a:r>
        </a:p>
        <a:p>
          <a:pPr marL="171450" lvl="1" indent="-171450" algn="l" defTabSz="755650">
            <a:lnSpc>
              <a:spcPct val="90000"/>
            </a:lnSpc>
            <a:spcBef>
              <a:spcPct val="0"/>
            </a:spcBef>
            <a:spcAft>
              <a:spcPct val="20000"/>
            </a:spcAft>
            <a:buChar char="•"/>
          </a:pPr>
          <a:r>
            <a:rPr lang="en-US" sz="1700" kern="1200" dirty="0"/>
            <a:t>Limit information given to abusive partner</a:t>
          </a:r>
        </a:p>
        <a:p>
          <a:pPr marL="171450" lvl="1" indent="-171450" algn="l" defTabSz="755650">
            <a:lnSpc>
              <a:spcPct val="90000"/>
            </a:lnSpc>
            <a:spcBef>
              <a:spcPct val="0"/>
            </a:spcBef>
            <a:spcAft>
              <a:spcPct val="20000"/>
            </a:spcAft>
            <a:buChar char="•"/>
          </a:pPr>
          <a:r>
            <a:rPr lang="en-US" sz="1700" kern="1200" dirty="0"/>
            <a:t>Create a safety plan</a:t>
          </a:r>
        </a:p>
        <a:p>
          <a:pPr marL="171450" lvl="1" indent="-171450" algn="l" defTabSz="755650">
            <a:lnSpc>
              <a:spcPct val="90000"/>
            </a:lnSpc>
            <a:spcBef>
              <a:spcPct val="0"/>
            </a:spcBef>
            <a:spcAft>
              <a:spcPct val="20000"/>
            </a:spcAft>
            <a:buChar char="•"/>
          </a:pPr>
          <a:r>
            <a:rPr lang="en-US" sz="1700" kern="1200" dirty="0"/>
            <a:t>Ongoing support for survivor</a:t>
          </a:r>
        </a:p>
      </dsp:txBody>
      <dsp:txXfrm>
        <a:off x="0" y="494208"/>
        <a:ext cx="7315200" cy="2314260"/>
      </dsp:txXfrm>
    </dsp:sp>
    <dsp:sp modelId="{6FCB2B2E-06BC-43E8-8FD5-54F9CE2B4997}">
      <dsp:nvSpPr>
        <dsp:cNvPr id="0" name=""/>
        <dsp:cNvSpPr/>
      </dsp:nvSpPr>
      <dsp:spPr>
        <a:xfrm>
          <a:off x="0" y="2808468"/>
          <a:ext cx="7315200" cy="486720"/>
        </a:xfrm>
        <a:prstGeom prst="roundRect">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Clinic/hospital level</a:t>
          </a:r>
        </a:p>
      </dsp:txBody>
      <dsp:txXfrm>
        <a:off x="23760" y="2832228"/>
        <a:ext cx="7267680" cy="439200"/>
      </dsp:txXfrm>
    </dsp:sp>
    <dsp:sp modelId="{9B4055ED-0BA4-4D9B-8523-D9F54669B47B}">
      <dsp:nvSpPr>
        <dsp:cNvPr id="0" name=""/>
        <dsp:cNvSpPr/>
      </dsp:nvSpPr>
      <dsp:spPr>
        <a:xfrm>
          <a:off x="0" y="3295188"/>
          <a:ext cx="7315200" cy="11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Formalized partnerships with IPV agencies</a:t>
          </a:r>
        </a:p>
        <a:p>
          <a:pPr marL="171450" lvl="1" indent="-171450" algn="l" defTabSz="755650">
            <a:lnSpc>
              <a:spcPct val="90000"/>
            </a:lnSpc>
            <a:spcBef>
              <a:spcPct val="0"/>
            </a:spcBef>
            <a:spcAft>
              <a:spcPct val="20000"/>
            </a:spcAft>
            <a:buChar char="•"/>
          </a:pPr>
          <a:r>
            <a:rPr lang="en-US" sz="1700" kern="1200" dirty="0"/>
            <a:t>Admission for IPV survivors/children in high lethality situations</a:t>
          </a:r>
        </a:p>
        <a:p>
          <a:pPr marL="171450" lvl="1" indent="-171450" algn="l" defTabSz="755650">
            <a:lnSpc>
              <a:spcPct val="90000"/>
            </a:lnSpc>
            <a:spcBef>
              <a:spcPct val="0"/>
            </a:spcBef>
            <a:spcAft>
              <a:spcPct val="20000"/>
            </a:spcAft>
            <a:buChar char="•"/>
          </a:pPr>
          <a:r>
            <a:rPr lang="en-US" sz="1700" kern="1200" dirty="0"/>
            <a:t>IPV training for mandated reporters</a:t>
          </a:r>
        </a:p>
        <a:p>
          <a:pPr marL="171450" lvl="1" indent="-171450" algn="l" defTabSz="755650">
            <a:lnSpc>
              <a:spcPct val="90000"/>
            </a:lnSpc>
            <a:spcBef>
              <a:spcPct val="0"/>
            </a:spcBef>
            <a:spcAft>
              <a:spcPct val="20000"/>
            </a:spcAft>
            <a:buChar char="•"/>
          </a:pPr>
          <a:r>
            <a:rPr lang="en-US" sz="1700" kern="1200" dirty="0"/>
            <a:t>Healthcare-based advocacy program</a:t>
          </a:r>
        </a:p>
      </dsp:txBody>
      <dsp:txXfrm>
        <a:off x="0" y="3295188"/>
        <a:ext cx="7315200" cy="1157130"/>
      </dsp:txXfrm>
    </dsp:sp>
    <dsp:sp modelId="{4E1B5C9B-A9E4-4F19-BD56-38A38FE90F53}">
      <dsp:nvSpPr>
        <dsp:cNvPr id="0" name=""/>
        <dsp:cNvSpPr/>
      </dsp:nvSpPr>
      <dsp:spPr>
        <a:xfrm>
          <a:off x="0" y="4452318"/>
          <a:ext cx="7315200" cy="486720"/>
        </a:xfrm>
        <a:prstGeom prst="roundRect">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State level</a:t>
          </a:r>
        </a:p>
      </dsp:txBody>
      <dsp:txXfrm>
        <a:off x="23760" y="4476078"/>
        <a:ext cx="7267680" cy="439200"/>
      </dsp:txXfrm>
    </dsp:sp>
    <dsp:sp modelId="{47A31AE4-62BB-4BA9-8B60-CAE2949DA923}">
      <dsp:nvSpPr>
        <dsp:cNvPr id="0" name=""/>
        <dsp:cNvSpPr/>
      </dsp:nvSpPr>
      <dsp:spPr>
        <a:xfrm>
          <a:off x="0" y="4939038"/>
          <a:ext cx="7315200" cy="11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258"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IPV training for CPS workers</a:t>
          </a:r>
        </a:p>
        <a:p>
          <a:pPr marL="171450" lvl="1" indent="-171450" algn="l" defTabSz="755650">
            <a:lnSpc>
              <a:spcPct val="90000"/>
            </a:lnSpc>
            <a:spcBef>
              <a:spcPct val="0"/>
            </a:spcBef>
            <a:spcAft>
              <a:spcPct val="20000"/>
            </a:spcAft>
            <a:buChar char="•"/>
          </a:pPr>
          <a:r>
            <a:rPr lang="en-US" sz="1700" kern="1200" dirty="0"/>
            <a:t>Develop non-punitive, alternative CPS options</a:t>
          </a:r>
        </a:p>
        <a:p>
          <a:pPr marL="171450" lvl="1" indent="-171450" algn="l" defTabSz="755650">
            <a:lnSpc>
              <a:spcPct val="90000"/>
            </a:lnSpc>
            <a:spcBef>
              <a:spcPct val="0"/>
            </a:spcBef>
            <a:spcAft>
              <a:spcPct val="20000"/>
            </a:spcAft>
            <a:buChar char="•"/>
          </a:pPr>
          <a:r>
            <a:rPr lang="en-US" sz="1700" kern="1200" dirty="0"/>
            <a:t>Support CPS caseworker wellbeing</a:t>
          </a:r>
        </a:p>
        <a:p>
          <a:pPr marL="171450" lvl="1" indent="-171450" algn="l" defTabSz="755650">
            <a:lnSpc>
              <a:spcPct val="90000"/>
            </a:lnSpc>
            <a:spcBef>
              <a:spcPct val="0"/>
            </a:spcBef>
            <a:spcAft>
              <a:spcPct val="20000"/>
            </a:spcAft>
            <a:buChar char="•"/>
          </a:pPr>
          <a:r>
            <a:rPr lang="en-US" sz="1700" kern="1200" dirty="0"/>
            <a:t>Dismantle systemic racism within CPS system</a:t>
          </a:r>
        </a:p>
      </dsp:txBody>
      <dsp:txXfrm>
        <a:off x="0" y="4939038"/>
        <a:ext cx="7315200" cy="11571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BB6FD-73F4-4488-8459-77EC534779BF}"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17FF0-2612-4DC1-AFED-2386EB14E086}" type="slidenum">
              <a:rPr lang="en-US" smtClean="0"/>
              <a:t>‹#›</a:t>
            </a:fld>
            <a:endParaRPr lang="en-US"/>
          </a:p>
        </p:txBody>
      </p:sp>
    </p:spTree>
    <p:extLst>
      <p:ext uri="{BB962C8B-B14F-4D97-AF65-F5344CB8AC3E}">
        <p14:creationId xmlns:p14="http://schemas.microsoft.com/office/powerpoint/2010/main" val="155548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817FF0-2612-4DC1-AFED-2386EB14E086}" type="slidenum">
              <a:rPr lang="en-US" smtClean="0"/>
              <a:t>23</a:t>
            </a:fld>
            <a:endParaRPr lang="en-US"/>
          </a:p>
        </p:txBody>
      </p:sp>
    </p:spTree>
    <p:extLst>
      <p:ext uri="{BB962C8B-B14F-4D97-AF65-F5344CB8AC3E}">
        <p14:creationId xmlns:p14="http://schemas.microsoft.com/office/powerpoint/2010/main" val="291091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C5AD99-630E-453A-85DD-C5A5224C61DE}"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B85C0-1267-4CCA-8584-CBDA5E0C8C6E}" type="slidenum">
              <a:rPr lang="en-US" smtClean="0"/>
              <a:t>‹#›</a:t>
            </a:fld>
            <a:endParaRPr lang="en-US"/>
          </a:p>
        </p:txBody>
      </p:sp>
    </p:spTree>
    <p:extLst>
      <p:ext uri="{BB962C8B-B14F-4D97-AF65-F5344CB8AC3E}">
        <p14:creationId xmlns:p14="http://schemas.microsoft.com/office/powerpoint/2010/main" val="28078137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C5AD99-630E-453A-85DD-C5A5224C61DE}"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0B85C0-1267-4CCA-8584-CBDA5E0C8C6E}" type="slidenum">
              <a:rPr lang="en-US" smtClean="0"/>
              <a:t>‹#›</a:t>
            </a:fld>
            <a:endParaRPr lang="en-US"/>
          </a:p>
        </p:txBody>
      </p:sp>
    </p:spTree>
    <p:extLst>
      <p:ext uri="{BB962C8B-B14F-4D97-AF65-F5344CB8AC3E}">
        <p14:creationId xmlns:p14="http://schemas.microsoft.com/office/powerpoint/2010/main" val="2548907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C5AD99-630E-453A-85DD-C5A5224C61DE}"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0B85C0-1267-4CCA-8584-CBDA5E0C8C6E}" type="slidenum">
              <a:rPr lang="en-US" smtClean="0"/>
              <a:t>‹#›</a:t>
            </a:fld>
            <a:endParaRPr lang="en-US"/>
          </a:p>
        </p:txBody>
      </p:sp>
    </p:spTree>
    <p:extLst>
      <p:ext uri="{BB962C8B-B14F-4D97-AF65-F5344CB8AC3E}">
        <p14:creationId xmlns:p14="http://schemas.microsoft.com/office/powerpoint/2010/main" val="323733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AD99-630E-453A-85DD-C5A5224C61DE}"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B85C0-1267-4CCA-8584-CBDA5E0C8C6E}" type="slidenum">
              <a:rPr lang="en-US" smtClean="0"/>
              <a:t>‹#›</a:t>
            </a:fld>
            <a:endParaRPr lang="en-US"/>
          </a:p>
        </p:txBody>
      </p:sp>
    </p:spTree>
    <p:extLst>
      <p:ext uri="{BB962C8B-B14F-4D97-AF65-F5344CB8AC3E}">
        <p14:creationId xmlns:p14="http://schemas.microsoft.com/office/powerpoint/2010/main" val="30797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C5AD99-630E-453A-85DD-C5A5224C61DE}"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B85C0-1267-4CCA-8584-CBDA5E0C8C6E}" type="slidenum">
              <a:rPr lang="en-US" smtClean="0"/>
              <a:t>‹#›</a:t>
            </a:fld>
            <a:endParaRPr lang="en-US"/>
          </a:p>
        </p:txBody>
      </p:sp>
    </p:spTree>
    <p:extLst>
      <p:ext uri="{BB962C8B-B14F-4D97-AF65-F5344CB8AC3E}">
        <p14:creationId xmlns:p14="http://schemas.microsoft.com/office/powerpoint/2010/main" val="56341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6C5AD99-630E-453A-85DD-C5A5224C61DE}" type="datetimeFigureOut">
              <a:rPr lang="en-US" smtClean="0"/>
              <a:t>5/3/2022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F0B85C0-1267-4CCA-8584-CBDA5E0C8C6E}" type="slidenum">
              <a:rPr lang="en-US" smtClean="0"/>
              <a:t>‹#›</a:t>
            </a:fld>
            <a:endParaRPr lang="en-US"/>
          </a:p>
        </p:txBody>
      </p:sp>
    </p:spTree>
    <p:extLst>
      <p:ext uri="{BB962C8B-B14F-4D97-AF65-F5344CB8AC3E}">
        <p14:creationId xmlns:p14="http://schemas.microsoft.com/office/powerpoint/2010/main" val="41411142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C6C5AD99-630E-453A-85DD-C5A5224C61DE}" type="datetimeFigureOut">
              <a:rPr lang="en-US" smtClean="0"/>
              <a:t>5/3/2022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EF0B85C0-1267-4CCA-8584-CBDA5E0C8C6E}" type="slidenum">
              <a:rPr lang="en-US" smtClean="0"/>
              <a:t>‹#›</a:t>
            </a:fld>
            <a:endParaRPr lang="en-US"/>
          </a:p>
        </p:txBody>
      </p:sp>
    </p:spTree>
    <p:extLst>
      <p:ext uri="{BB962C8B-B14F-4D97-AF65-F5344CB8AC3E}">
        <p14:creationId xmlns:p14="http://schemas.microsoft.com/office/powerpoint/2010/main" val="296390729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C6C5AD99-630E-453A-85DD-C5A5224C61DE}" type="datetimeFigureOut">
              <a:rPr lang="en-US" smtClean="0"/>
              <a:t>5/3/2022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EF0B85C0-1267-4CCA-8584-CBDA5E0C8C6E}" type="slidenum">
              <a:rPr lang="en-US" smtClean="0"/>
              <a:t>‹#›</a:t>
            </a:fld>
            <a:endParaRPr lang="en-US"/>
          </a:p>
        </p:txBody>
      </p:sp>
    </p:spTree>
    <p:extLst>
      <p:ext uri="{BB962C8B-B14F-4D97-AF65-F5344CB8AC3E}">
        <p14:creationId xmlns:p14="http://schemas.microsoft.com/office/powerpoint/2010/main" val="39386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C5AD99-630E-453A-85DD-C5A5224C61DE}"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B85C0-1267-4CCA-8584-CBDA5E0C8C6E}" type="slidenum">
              <a:rPr lang="en-US" smtClean="0"/>
              <a:t>‹#›</a:t>
            </a:fld>
            <a:endParaRPr lang="en-US"/>
          </a:p>
        </p:txBody>
      </p:sp>
    </p:spTree>
    <p:extLst>
      <p:ext uri="{BB962C8B-B14F-4D97-AF65-F5344CB8AC3E}">
        <p14:creationId xmlns:p14="http://schemas.microsoft.com/office/powerpoint/2010/main" val="32145161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6C5AD99-630E-453A-85DD-C5A5224C61DE}" type="datetimeFigureOut">
              <a:rPr lang="en-US" smtClean="0"/>
              <a:t>5/3/2022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F0B85C0-1267-4CCA-8584-CBDA5E0C8C6E}" type="slidenum">
              <a:rPr lang="en-US" smtClean="0"/>
              <a:t>‹#›</a:t>
            </a:fld>
            <a:endParaRPr lang="en-US"/>
          </a:p>
        </p:txBody>
      </p:sp>
    </p:spTree>
    <p:extLst>
      <p:ext uri="{BB962C8B-B14F-4D97-AF65-F5344CB8AC3E}">
        <p14:creationId xmlns:p14="http://schemas.microsoft.com/office/powerpoint/2010/main" val="17318304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6C5AD99-630E-453A-85DD-C5A5224C61DE}" type="datetimeFigureOut">
              <a:rPr lang="en-US" smtClean="0"/>
              <a:t>5/3/2022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EF0B85C0-1267-4CCA-8584-CBDA5E0C8C6E}" type="slidenum">
              <a:rPr lang="en-US" smtClean="0"/>
              <a:t>‹#›</a:t>
            </a:fld>
            <a:endParaRPr lang="en-US"/>
          </a:p>
        </p:txBody>
      </p:sp>
    </p:spTree>
    <p:extLst>
      <p:ext uri="{BB962C8B-B14F-4D97-AF65-F5344CB8AC3E}">
        <p14:creationId xmlns:p14="http://schemas.microsoft.com/office/powerpoint/2010/main" val="4020588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6C5AD99-630E-453A-85DD-C5A5224C61DE}" type="datetimeFigureOut">
              <a:rPr lang="en-US" smtClean="0"/>
              <a:t>5/3/2022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EF0B85C0-1267-4CCA-8584-CBDA5E0C8C6E}" type="slidenum">
              <a:rPr lang="en-US" smtClean="0"/>
              <a:t>‹#›</a:t>
            </a:fld>
            <a:endParaRPr lang="en-US"/>
          </a:p>
        </p:txBody>
      </p:sp>
    </p:spTree>
    <p:extLst>
      <p:ext uri="{BB962C8B-B14F-4D97-AF65-F5344CB8AC3E}">
        <p14:creationId xmlns:p14="http://schemas.microsoft.com/office/powerpoint/2010/main" val="2921946487"/>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thehotline.org/" TargetMode="Externa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image" Target="../media/image29.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3">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3F760FC-5F3E-4E7E-AB7D-D9B2B3BB4441}"/>
              </a:ext>
            </a:extLst>
          </p:cNvPr>
          <p:cNvSpPr>
            <a:spLocks noGrp="1"/>
          </p:cNvSpPr>
          <p:nvPr>
            <p:ph type="title"/>
          </p:nvPr>
        </p:nvSpPr>
        <p:spPr>
          <a:xfrm>
            <a:off x="3722622" y="1298448"/>
            <a:ext cx="8262114" cy="2951819"/>
          </a:xfrm>
        </p:spPr>
        <p:txBody>
          <a:bodyPr vert="horz" lIns="91440" tIns="45720" rIns="91440" bIns="45720" rtlCol="0" anchor="b">
            <a:normAutofit/>
          </a:bodyPr>
          <a:lstStyle/>
          <a:p>
            <a:r>
              <a:rPr lang="en-US" sz="4900" b="1" dirty="0">
                <a:solidFill>
                  <a:srgbClr val="FFFFFF"/>
                </a:solidFill>
              </a:rPr>
              <a:t>Supporting Domestic Violence Survivors &amp; Their Children:</a:t>
            </a:r>
            <a:br>
              <a:rPr lang="en-US" sz="4900" b="1" dirty="0">
                <a:solidFill>
                  <a:srgbClr val="FFFFFF"/>
                </a:solidFill>
              </a:rPr>
            </a:br>
            <a:r>
              <a:rPr lang="en-US" sz="4900" b="1" dirty="0">
                <a:solidFill>
                  <a:srgbClr val="FFFFFF"/>
                </a:solidFill>
              </a:rPr>
              <a:t>a Deeper Dive into Accessing Services for Families in Need </a:t>
            </a:r>
          </a:p>
        </p:txBody>
      </p:sp>
      <p:sp>
        <p:nvSpPr>
          <p:cNvPr id="18" name="Rectangle 17">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9B411BB9-96F5-4DB4-92C0-A6BDA70812DE}"/>
              </a:ext>
            </a:extLst>
          </p:cNvPr>
          <p:cNvSpPr>
            <a:spLocks noGrp="1"/>
          </p:cNvSpPr>
          <p:nvPr>
            <p:ph type="body" idx="1"/>
          </p:nvPr>
        </p:nvSpPr>
        <p:spPr>
          <a:xfrm>
            <a:off x="3722622" y="5006151"/>
            <a:ext cx="7187529" cy="768116"/>
          </a:xfrm>
        </p:spPr>
        <p:txBody>
          <a:bodyPr vert="horz" lIns="91440" tIns="45720" rIns="91440" bIns="45720" rtlCol="0" anchor="t">
            <a:normAutofit/>
          </a:bodyPr>
          <a:lstStyle/>
          <a:p>
            <a:endParaRPr lang="en-US" sz="2400" dirty="0">
              <a:solidFill>
                <a:schemeClr val="accent1"/>
              </a:solidFill>
            </a:endParaRPr>
          </a:p>
        </p:txBody>
      </p:sp>
    </p:spTree>
    <p:extLst>
      <p:ext uri="{BB962C8B-B14F-4D97-AF65-F5344CB8AC3E}">
        <p14:creationId xmlns:p14="http://schemas.microsoft.com/office/powerpoint/2010/main" val="212114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74EE7BE-BE31-4ED3-A903-06EA0E1931C9}"/>
              </a:ext>
            </a:extLst>
          </p:cNvPr>
          <p:cNvSpPr>
            <a:spLocks noGrp="1"/>
          </p:cNvSpPr>
          <p:nvPr>
            <p:ph type="title"/>
          </p:nvPr>
        </p:nvSpPr>
        <p:spPr>
          <a:xfrm>
            <a:off x="289248" y="572297"/>
            <a:ext cx="6451110" cy="1255469"/>
          </a:xfrm>
        </p:spPr>
        <p:txBody>
          <a:bodyPr>
            <a:normAutofit/>
          </a:bodyPr>
          <a:lstStyle/>
          <a:p>
            <a:r>
              <a:rPr lang="en-US" sz="4000" b="1" dirty="0"/>
              <a:t>Connect to resources</a:t>
            </a:r>
          </a:p>
        </p:txBody>
      </p:sp>
      <p:sp>
        <p:nvSpPr>
          <p:cNvPr id="3" name="Content Placeholder 2">
            <a:extLst>
              <a:ext uri="{FF2B5EF4-FFF2-40B4-BE49-F238E27FC236}">
                <a16:creationId xmlns:a16="http://schemas.microsoft.com/office/drawing/2014/main" id="{B7E2C61C-2EC5-42E2-8459-A3E49B376697}"/>
              </a:ext>
            </a:extLst>
          </p:cNvPr>
          <p:cNvSpPr>
            <a:spLocks noGrp="1"/>
          </p:cNvSpPr>
          <p:nvPr>
            <p:ph idx="1"/>
          </p:nvPr>
        </p:nvSpPr>
        <p:spPr>
          <a:xfrm>
            <a:off x="281336" y="1779787"/>
            <a:ext cx="6451109" cy="3274586"/>
          </a:xfrm>
        </p:spPr>
        <p:txBody>
          <a:bodyPr anchor="t">
            <a:noAutofit/>
          </a:bodyPr>
          <a:lstStyle/>
          <a:p>
            <a:r>
              <a:rPr lang="en-US" sz="2400" b="1" i="1" dirty="0">
                <a:solidFill>
                  <a:srgbClr val="FFFFFF"/>
                </a:solidFill>
              </a:rPr>
              <a:t>Warm hand-off </a:t>
            </a:r>
            <a:r>
              <a:rPr lang="en-US" sz="2400" dirty="0">
                <a:solidFill>
                  <a:srgbClr val="FFFFFF"/>
                </a:solidFill>
              </a:rPr>
              <a:t>is key</a:t>
            </a:r>
          </a:p>
          <a:p>
            <a:pPr lvl="1"/>
            <a:r>
              <a:rPr lang="en-US" sz="2400" dirty="0">
                <a:solidFill>
                  <a:srgbClr val="FFFFFF"/>
                </a:solidFill>
              </a:rPr>
              <a:t>Resource list provision alone has minimal impact</a:t>
            </a:r>
          </a:p>
          <a:p>
            <a:r>
              <a:rPr lang="en-US" sz="2400" dirty="0">
                <a:solidFill>
                  <a:srgbClr val="FFFFFF"/>
                </a:solidFill>
              </a:rPr>
              <a:t>Potential resources</a:t>
            </a:r>
          </a:p>
          <a:p>
            <a:pPr lvl="1">
              <a:buFont typeface="Courier New" panose="02070309020205020404" pitchFamily="49" charset="0"/>
              <a:buChar char="o"/>
            </a:pPr>
            <a:r>
              <a:rPr lang="en-US" sz="2400" dirty="0">
                <a:solidFill>
                  <a:srgbClr val="FFFFFF"/>
                </a:solidFill>
              </a:rPr>
              <a:t>Community agency(</a:t>
            </a:r>
            <a:r>
              <a:rPr lang="en-US" sz="2400" dirty="0" err="1">
                <a:solidFill>
                  <a:srgbClr val="FFFFFF"/>
                </a:solidFill>
              </a:rPr>
              <a:t>ies</a:t>
            </a:r>
            <a:r>
              <a:rPr lang="en-US" sz="2400" dirty="0">
                <a:solidFill>
                  <a:srgbClr val="FFFFFF"/>
                </a:solidFill>
              </a:rPr>
              <a:t>)</a:t>
            </a:r>
          </a:p>
          <a:p>
            <a:pPr lvl="1">
              <a:buFont typeface="Courier New" panose="02070309020205020404" pitchFamily="49" charset="0"/>
              <a:buChar char="o"/>
            </a:pPr>
            <a:r>
              <a:rPr lang="en-US" sz="2400" dirty="0">
                <a:solidFill>
                  <a:srgbClr val="FFFFFF"/>
                </a:solidFill>
              </a:rPr>
              <a:t>Healthcare-based IPV advocacy</a:t>
            </a:r>
          </a:p>
          <a:p>
            <a:pPr lvl="1">
              <a:buFont typeface="Courier New" panose="02070309020205020404" pitchFamily="49" charset="0"/>
              <a:buChar char="o"/>
            </a:pPr>
            <a:r>
              <a:rPr lang="en-US" sz="2400" dirty="0">
                <a:solidFill>
                  <a:srgbClr val="FFFFFF"/>
                </a:solidFill>
              </a:rPr>
              <a:t>National Domestic Violence Helpline</a:t>
            </a:r>
          </a:p>
          <a:p>
            <a:pPr lvl="2">
              <a:buFont typeface="Courier New" panose="02070309020205020404" pitchFamily="49" charset="0"/>
              <a:buChar char="o"/>
            </a:pPr>
            <a:r>
              <a:rPr lang="en-US" sz="2000" dirty="0">
                <a:solidFill>
                  <a:srgbClr val="FFFFFF"/>
                </a:solidFill>
                <a:hlinkClick r:id="rId2">
                  <a:extLst>
                    <a:ext uri="{A12FA001-AC4F-418D-AE19-62706E023703}">
                      <ahyp:hlinkClr xmlns:ahyp="http://schemas.microsoft.com/office/drawing/2018/hyperlinkcolor" val="tx"/>
                    </a:ext>
                  </a:extLst>
                </a:hlinkClick>
              </a:rPr>
              <a:t>www.thehotline.org</a:t>
            </a:r>
            <a:endParaRPr lang="en-US" sz="2000" dirty="0">
              <a:solidFill>
                <a:srgbClr val="FFFFFF"/>
              </a:solidFill>
            </a:endParaRPr>
          </a:p>
          <a:p>
            <a:pPr lvl="2">
              <a:buFont typeface="Courier New" panose="02070309020205020404" pitchFamily="49" charset="0"/>
              <a:buChar char="o"/>
            </a:pPr>
            <a:r>
              <a:rPr lang="en-US" sz="2000" dirty="0">
                <a:solidFill>
                  <a:srgbClr val="FFFFFF"/>
                </a:solidFill>
              </a:rPr>
              <a:t>1-800-799-7233</a:t>
            </a:r>
          </a:p>
          <a:p>
            <a:pPr lvl="2">
              <a:buFont typeface="Courier New" panose="02070309020205020404" pitchFamily="49" charset="0"/>
              <a:buChar char="o"/>
            </a:pPr>
            <a:r>
              <a:rPr lang="en-US" sz="2000" dirty="0">
                <a:solidFill>
                  <a:srgbClr val="FFFFFF"/>
                </a:solidFill>
              </a:rPr>
              <a:t>Text START to 88788</a:t>
            </a:r>
          </a:p>
        </p:txBody>
      </p:sp>
      <p:pic>
        <p:nvPicPr>
          <p:cNvPr id="5" name="Graphic 4" descr="Connections outline">
            <a:extLst>
              <a:ext uri="{FF2B5EF4-FFF2-40B4-BE49-F238E27FC236}">
                <a16:creationId xmlns:a16="http://schemas.microsoft.com/office/drawing/2014/main" id="{31348C1A-E617-4C50-9954-07AC43466D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2944" y="1535135"/>
            <a:ext cx="3778286" cy="3778286"/>
          </a:xfrm>
          <a:prstGeom prst="rect">
            <a:avLst/>
          </a:prstGeom>
        </p:spPr>
      </p:pic>
      <p:sp>
        <p:nvSpPr>
          <p:cNvPr id="14" name="Rectangle 13">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1887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DBF6-A895-40FB-8738-C7AD9F0ED2EA}"/>
              </a:ext>
            </a:extLst>
          </p:cNvPr>
          <p:cNvSpPr>
            <a:spLocks noGrp="1"/>
          </p:cNvSpPr>
          <p:nvPr>
            <p:ph type="title"/>
          </p:nvPr>
        </p:nvSpPr>
        <p:spPr/>
        <p:txBody>
          <a:bodyPr/>
          <a:lstStyle/>
          <a:p>
            <a:r>
              <a:rPr lang="en-US" b="1" dirty="0"/>
              <a:t>Taking steps toward change</a:t>
            </a:r>
          </a:p>
        </p:txBody>
      </p:sp>
      <p:sp>
        <p:nvSpPr>
          <p:cNvPr id="3" name="Content Placeholder 2">
            <a:extLst>
              <a:ext uri="{FF2B5EF4-FFF2-40B4-BE49-F238E27FC236}">
                <a16:creationId xmlns:a16="http://schemas.microsoft.com/office/drawing/2014/main" id="{5EA80CB9-DE80-49D9-BC6F-058F7A552A3F}"/>
              </a:ext>
            </a:extLst>
          </p:cNvPr>
          <p:cNvSpPr>
            <a:spLocks noGrp="1"/>
          </p:cNvSpPr>
          <p:nvPr>
            <p:ph idx="1"/>
          </p:nvPr>
        </p:nvSpPr>
        <p:spPr/>
        <p:txBody>
          <a:bodyPr>
            <a:normAutofit/>
          </a:bodyPr>
          <a:lstStyle/>
          <a:p>
            <a:r>
              <a:rPr lang="en-US" sz="2600" dirty="0"/>
              <a:t>Our role is to provide support, share opportunities with a healing-centered, survivor-centered approach</a:t>
            </a:r>
          </a:p>
          <a:p>
            <a:r>
              <a:rPr lang="en-US" sz="2600" dirty="0"/>
              <a:t>Keep in mind:</a:t>
            </a:r>
          </a:p>
          <a:p>
            <a:pPr lvl="1"/>
            <a:r>
              <a:rPr lang="en-US" sz="2400" dirty="0"/>
              <a:t>Change is a process</a:t>
            </a:r>
          </a:p>
          <a:p>
            <a:pPr lvl="1"/>
            <a:r>
              <a:rPr lang="en-US" sz="2400" dirty="0"/>
              <a:t>Help seeking may escalate risk</a:t>
            </a:r>
          </a:p>
          <a:p>
            <a:pPr lvl="1"/>
            <a:r>
              <a:rPr lang="en-US" sz="2400" dirty="0"/>
              <a:t>Survivors balance risk vs. benefit</a:t>
            </a:r>
          </a:p>
          <a:p>
            <a:pPr lvl="2"/>
            <a:r>
              <a:rPr lang="en-US" sz="2200" dirty="0"/>
              <a:t>Includes consideration for risk to children</a:t>
            </a:r>
          </a:p>
          <a:p>
            <a:pPr lvl="1"/>
            <a:r>
              <a:rPr lang="en-US" sz="2400" dirty="0"/>
              <a:t>Many barriers to help seeking and change</a:t>
            </a:r>
          </a:p>
        </p:txBody>
      </p:sp>
    </p:spTree>
    <p:extLst>
      <p:ext uri="{BB962C8B-B14F-4D97-AF65-F5344CB8AC3E}">
        <p14:creationId xmlns:p14="http://schemas.microsoft.com/office/powerpoint/2010/main" val="4063946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3D6162-0DFC-4855-8926-1DA007E667A0}"/>
              </a:ext>
            </a:extLst>
          </p:cNvPr>
          <p:cNvSpPr>
            <a:spLocks noGrp="1"/>
          </p:cNvSpPr>
          <p:nvPr>
            <p:ph type="title"/>
          </p:nvPr>
        </p:nvSpPr>
        <p:spPr>
          <a:xfrm>
            <a:off x="252919" y="1123837"/>
            <a:ext cx="2947482" cy="4601183"/>
          </a:xfrm>
        </p:spPr>
        <p:txBody>
          <a:bodyPr>
            <a:normAutofit/>
          </a:bodyPr>
          <a:lstStyle/>
          <a:p>
            <a:r>
              <a:rPr lang="en-US" b="1" dirty="0"/>
              <a:t>Barriers to Seeking Help</a:t>
            </a:r>
          </a:p>
        </p:txBody>
      </p:sp>
      <p:sp>
        <p:nvSpPr>
          <p:cNvPr id="24" name="Rectangle 23">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5" name="Content Placeholder 2">
            <a:extLst>
              <a:ext uri="{FF2B5EF4-FFF2-40B4-BE49-F238E27FC236}">
                <a16:creationId xmlns:a16="http://schemas.microsoft.com/office/drawing/2014/main" id="{32FD682B-1C9F-254D-7F92-D163F5CEE244}"/>
              </a:ext>
            </a:extLst>
          </p:cNvPr>
          <p:cNvGraphicFramePr>
            <a:graphicFrameLocks noGrp="1"/>
          </p:cNvGraphicFramePr>
          <p:nvPr>
            <p:ph idx="1"/>
            <p:extLst>
              <p:ext uri="{D42A27DB-BD31-4B8C-83A1-F6EECF244321}">
                <p14:modId xmlns:p14="http://schemas.microsoft.com/office/powerpoint/2010/main" val="546398362"/>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4989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A072-6712-4486-8EA5-904623EB1489}"/>
              </a:ext>
            </a:extLst>
          </p:cNvPr>
          <p:cNvSpPr>
            <a:spLocks noGrp="1"/>
          </p:cNvSpPr>
          <p:nvPr>
            <p:ph type="title"/>
          </p:nvPr>
        </p:nvSpPr>
        <p:spPr/>
        <p:txBody>
          <a:bodyPr/>
          <a:lstStyle/>
          <a:p>
            <a:r>
              <a:rPr lang="en-US" b="1" dirty="0"/>
              <a:t>Intersectional inequities may c0mpound barriers</a:t>
            </a:r>
          </a:p>
        </p:txBody>
      </p:sp>
      <p:graphicFrame>
        <p:nvGraphicFramePr>
          <p:cNvPr id="5" name="Content Placeholder 2">
            <a:extLst>
              <a:ext uri="{FF2B5EF4-FFF2-40B4-BE49-F238E27FC236}">
                <a16:creationId xmlns:a16="http://schemas.microsoft.com/office/drawing/2014/main" id="{38086A83-511A-FAAB-04E1-6080B4D93808}"/>
              </a:ext>
            </a:extLst>
          </p:cNvPr>
          <p:cNvGraphicFramePr>
            <a:graphicFrameLocks noGrp="1"/>
          </p:cNvGraphicFramePr>
          <p:nvPr>
            <p:ph idx="1"/>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4128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A7A7-1991-4F0C-B41F-7F898D3C530B}"/>
              </a:ext>
            </a:extLst>
          </p:cNvPr>
          <p:cNvSpPr>
            <a:spLocks noGrp="1"/>
          </p:cNvSpPr>
          <p:nvPr>
            <p:ph type="title"/>
          </p:nvPr>
        </p:nvSpPr>
        <p:spPr/>
        <p:txBody>
          <a:bodyPr/>
          <a:lstStyle/>
          <a:p>
            <a:r>
              <a:rPr lang="en-US" b="1" dirty="0"/>
              <a:t>IPV Power &amp; Control within Pediatric Healthcare Settings </a:t>
            </a:r>
          </a:p>
        </p:txBody>
      </p:sp>
      <p:pic>
        <p:nvPicPr>
          <p:cNvPr id="1034" name="Picture 10">
            <a:extLst>
              <a:ext uri="{FF2B5EF4-FFF2-40B4-BE49-F238E27FC236}">
                <a16:creationId xmlns:a16="http://schemas.microsoft.com/office/drawing/2014/main" id="{8A5A9CE5-A978-43EB-AD9E-96F1ED71D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24" y="415404"/>
            <a:ext cx="9906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36CB1BE-4B21-4F84-BF71-A519298C1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833" y="281976"/>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9B075DA-A16D-495A-946B-CD9FEB907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2008" y="482079"/>
            <a:ext cx="1000125" cy="9334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C7752D03-AB27-47E2-8ABD-0E6ADE8C0B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048" y="2807761"/>
            <a:ext cx="1247775" cy="9239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6F8A1BDD-0211-4270-AAB2-55FEAA652A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550" y="4701082"/>
            <a:ext cx="11049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008CDA1A-9D02-4567-8D74-6A395067A0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4257" y="4782045"/>
            <a:ext cx="942975" cy="94297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304F776D-B3B9-4B6D-96A5-0C99C2C3AB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9470" y="2669649"/>
            <a:ext cx="942975" cy="94297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18725E76-910B-4083-A434-E94E516FC0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07232" y="2669649"/>
            <a:ext cx="1209675" cy="1200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8B0EE4-BD17-4286-9073-8156E1D7DD5F}"/>
              </a:ext>
            </a:extLst>
          </p:cNvPr>
          <p:cNvSpPr txBox="1"/>
          <p:nvPr/>
        </p:nvSpPr>
        <p:spPr>
          <a:xfrm>
            <a:off x="4318610" y="1407577"/>
            <a:ext cx="1487828" cy="615553"/>
          </a:xfrm>
          <a:prstGeom prst="rect">
            <a:avLst/>
          </a:prstGeom>
          <a:noFill/>
        </p:spPr>
        <p:txBody>
          <a:bodyPr wrap="square" rtlCol="0">
            <a:spAutoFit/>
          </a:bodyPr>
          <a:lstStyle/>
          <a:p>
            <a:pPr algn="ctr"/>
            <a:r>
              <a:rPr lang="en-US" sz="1700" dirty="0"/>
              <a:t>Withholding transportation</a:t>
            </a:r>
          </a:p>
        </p:txBody>
      </p:sp>
      <p:sp>
        <p:nvSpPr>
          <p:cNvPr id="25" name="TextBox 24">
            <a:extLst>
              <a:ext uri="{FF2B5EF4-FFF2-40B4-BE49-F238E27FC236}">
                <a16:creationId xmlns:a16="http://schemas.microsoft.com/office/drawing/2014/main" id="{9BBF068D-160D-42ED-BEC5-589C1B9D6A5B}"/>
              </a:ext>
            </a:extLst>
          </p:cNvPr>
          <p:cNvSpPr txBox="1"/>
          <p:nvPr/>
        </p:nvSpPr>
        <p:spPr>
          <a:xfrm>
            <a:off x="6747044" y="1403169"/>
            <a:ext cx="1487828" cy="615553"/>
          </a:xfrm>
          <a:prstGeom prst="rect">
            <a:avLst/>
          </a:prstGeom>
          <a:noFill/>
        </p:spPr>
        <p:txBody>
          <a:bodyPr wrap="square" rtlCol="0">
            <a:spAutoFit/>
          </a:bodyPr>
          <a:lstStyle/>
          <a:p>
            <a:pPr algn="ctr"/>
            <a:r>
              <a:rPr lang="en-US" sz="1700" dirty="0"/>
              <a:t>Manipulating appointments</a:t>
            </a:r>
          </a:p>
        </p:txBody>
      </p:sp>
      <p:sp>
        <p:nvSpPr>
          <p:cNvPr id="26" name="TextBox 25">
            <a:extLst>
              <a:ext uri="{FF2B5EF4-FFF2-40B4-BE49-F238E27FC236}">
                <a16:creationId xmlns:a16="http://schemas.microsoft.com/office/drawing/2014/main" id="{EE9488D5-1D51-4CBE-BE54-A51832A5E927}"/>
              </a:ext>
            </a:extLst>
          </p:cNvPr>
          <p:cNvSpPr txBox="1"/>
          <p:nvPr/>
        </p:nvSpPr>
        <p:spPr>
          <a:xfrm>
            <a:off x="9139098" y="1520226"/>
            <a:ext cx="1704886" cy="877163"/>
          </a:xfrm>
          <a:prstGeom prst="rect">
            <a:avLst/>
          </a:prstGeom>
          <a:noFill/>
        </p:spPr>
        <p:txBody>
          <a:bodyPr wrap="square" rtlCol="0">
            <a:spAutoFit/>
          </a:bodyPr>
          <a:lstStyle/>
          <a:p>
            <a:pPr algn="ctr"/>
            <a:r>
              <a:rPr lang="en-US" sz="1700" dirty="0"/>
              <a:t>Controlling medical decision making</a:t>
            </a:r>
          </a:p>
        </p:txBody>
      </p:sp>
      <p:sp>
        <p:nvSpPr>
          <p:cNvPr id="27" name="TextBox 26">
            <a:extLst>
              <a:ext uri="{FF2B5EF4-FFF2-40B4-BE49-F238E27FC236}">
                <a16:creationId xmlns:a16="http://schemas.microsoft.com/office/drawing/2014/main" id="{87BE096E-26A2-4211-8307-A56926A7C073}"/>
              </a:ext>
            </a:extLst>
          </p:cNvPr>
          <p:cNvSpPr txBox="1"/>
          <p:nvPr/>
        </p:nvSpPr>
        <p:spPr>
          <a:xfrm>
            <a:off x="4103354" y="3604224"/>
            <a:ext cx="2078695" cy="877163"/>
          </a:xfrm>
          <a:prstGeom prst="rect">
            <a:avLst/>
          </a:prstGeom>
          <a:noFill/>
        </p:spPr>
        <p:txBody>
          <a:bodyPr wrap="square" rtlCol="0">
            <a:spAutoFit/>
          </a:bodyPr>
          <a:lstStyle/>
          <a:p>
            <a:pPr algn="ctr"/>
            <a:r>
              <a:rPr lang="en-US" sz="1700" dirty="0"/>
              <a:t>Interfering with relationships with healthcare team</a:t>
            </a:r>
          </a:p>
        </p:txBody>
      </p:sp>
      <p:sp>
        <p:nvSpPr>
          <p:cNvPr id="30" name="TextBox 29">
            <a:extLst>
              <a:ext uri="{FF2B5EF4-FFF2-40B4-BE49-F238E27FC236}">
                <a16:creationId xmlns:a16="http://schemas.microsoft.com/office/drawing/2014/main" id="{4E48CC0D-3AF0-41BC-819A-31CC4E3989B9}"/>
              </a:ext>
            </a:extLst>
          </p:cNvPr>
          <p:cNvSpPr txBox="1"/>
          <p:nvPr/>
        </p:nvSpPr>
        <p:spPr>
          <a:xfrm>
            <a:off x="6723782" y="3604224"/>
            <a:ext cx="1487828" cy="877163"/>
          </a:xfrm>
          <a:prstGeom prst="rect">
            <a:avLst/>
          </a:prstGeom>
          <a:noFill/>
        </p:spPr>
        <p:txBody>
          <a:bodyPr wrap="square" rtlCol="0">
            <a:spAutoFit/>
          </a:bodyPr>
          <a:lstStyle/>
          <a:p>
            <a:pPr algn="ctr"/>
            <a:r>
              <a:rPr lang="en-US" sz="1700" dirty="0"/>
              <a:t>Charming or manipulative behavior</a:t>
            </a:r>
          </a:p>
        </p:txBody>
      </p:sp>
      <p:sp>
        <p:nvSpPr>
          <p:cNvPr id="31" name="TextBox 30">
            <a:extLst>
              <a:ext uri="{FF2B5EF4-FFF2-40B4-BE49-F238E27FC236}">
                <a16:creationId xmlns:a16="http://schemas.microsoft.com/office/drawing/2014/main" id="{80805E4B-F590-4976-A61E-50A778CB7E34}"/>
              </a:ext>
            </a:extLst>
          </p:cNvPr>
          <p:cNvSpPr txBox="1"/>
          <p:nvPr/>
        </p:nvSpPr>
        <p:spPr>
          <a:xfrm>
            <a:off x="9356156" y="3735028"/>
            <a:ext cx="1487828" cy="615553"/>
          </a:xfrm>
          <a:prstGeom prst="rect">
            <a:avLst/>
          </a:prstGeom>
          <a:noFill/>
        </p:spPr>
        <p:txBody>
          <a:bodyPr wrap="square" rtlCol="0">
            <a:spAutoFit/>
          </a:bodyPr>
          <a:lstStyle/>
          <a:p>
            <a:pPr algn="ctr"/>
            <a:r>
              <a:rPr lang="en-US" sz="1700" dirty="0"/>
              <a:t>Discredit survivors</a:t>
            </a:r>
          </a:p>
        </p:txBody>
      </p:sp>
      <p:sp>
        <p:nvSpPr>
          <p:cNvPr id="32" name="TextBox 31">
            <a:extLst>
              <a:ext uri="{FF2B5EF4-FFF2-40B4-BE49-F238E27FC236}">
                <a16:creationId xmlns:a16="http://schemas.microsoft.com/office/drawing/2014/main" id="{182E9C95-9BDA-4721-8578-2FAA391FE0CD}"/>
              </a:ext>
            </a:extLst>
          </p:cNvPr>
          <p:cNvSpPr txBox="1"/>
          <p:nvPr/>
        </p:nvSpPr>
        <p:spPr>
          <a:xfrm>
            <a:off x="5438135" y="5729641"/>
            <a:ext cx="1487828" cy="353943"/>
          </a:xfrm>
          <a:prstGeom prst="rect">
            <a:avLst/>
          </a:prstGeom>
          <a:noFill/>
        </p:spPr>
        <p:txBody>
          <a:bodyPr wrap="square" rtlCol="0">
            <a:spAutoFit/>
          </a:bodyPr>
          <a:lstStyle/>
          <a:p>
            <a:pPr algn="ctr"/>
            <a:r>
              <a:rPr lang="en-US" sz="1700" dirty="0"/>
              <a:t>Stalking</a:t>
            </a:r>
          </a:p>
        </p:txBody>
      </p:sp>
      <p:sp>
        <p:nvSpPr>
          <p:cNvPr id="33" name="TextBox 32">
            <a:extLst>
              <a:ext uri="{FF2B5EF4-FFF2-40B4-BE49-F238E27FC236}">
                <a16:creationId xmlns:a16="http://schemas.microsoft.com/office/drawing/2014/main" id="{763A83DA-C313-47C6-A799-F1F7863BB6CB}"/>
              </a:ext>
            </a:extLst>
          </p:cNvPr>
          <p:cNvSpPr txBox="1"/>
          <p:nvPr/>
        </p:nvSpPr>
        <p:spPr>
          <a:xfrm>
            <a:off x="8230572" y="5874765"/>
            <a:ext cx="1487828" cy="615553"/>
          </a:xfrm>
          <a:prstGeom prst="rect">
            <a:avLst/>
          </a:prstGeom>
          <a:noFill/>
        </p:spPr>
        <p:txBody>
          <a:bodyPr wrap="square" rtlCol="0">
            <a:spAutoFit/>
          </a:bodyPr>
          <a:lstStyle/>
          <a:p>
            <a:pPr algn="ctr"/>
            <a:r>
              <a:rPr lang="en-US" sz="1700" dirty="0"/>
              <a:t>Aligning with providers</a:t>
            </a:r>
          </a:p>
        </p:txBody>
      </p:sp>
      <p:sp>
        <p:nvSpPr>
          <p:cNvPr id="7" name="TextBox 6">
            <a:extLst>
              <a:ext uri="{FF2B5EF4-FFF2-40B4-BE49-F238E27FC236}">
                <a16:creationId xmlns:a16="http://schemas.microsoft.com/office/drawing/2014/main" id="{006DC660-B6D2-4AEF-BB50-D14C71163FE5}"/>
              </a:ext>
            </a:extLst>
          </p:cNvPr>
          <p:cNvSpPr txBox="1"/>
          <p:nvPr/>
        </p:nvSpPr>
        <p:spPr>
          <a:xfrm>
            <a:off x="4649368" y="2652960"/>
            <a:ext cx="575557" cy="707886"/>
          </a:xfrm>
          <a:prstGeom prst="rect">
            <a:avLst/>
          </a:prstGeom>
          <a:noFill/>
        </p:spPr>
        <p:txBody>
          <a:bodyPr wrap="square" rtlCol="0">
            <a:spAutoFit/>
          </a:bodyPr>
          <a:lstStyle/>
          <a:p>
            <a:r>
              <a:rPr lang="en-US" sz="4000" b="1" dirty="0">
                <a:solidFill>
                  <a:srgbClr val="FF0000"/>
                </a:solidFill>
              </a:rPr>
              <a:t>X</a:t>
            </a:r>
          </a:p>
        </p:txBody>
      </p:sp>
      <p:sp>
        <p:nvSpPr>
          <p:cNvPr id="8" name="TextBox 7">
            <a:extLst>
              <a:ext uri="{FF2B5EF4-FFF2-40B4-BE49-F238E27FC236}">
                <a16:creationId xmlns:a16="http://schemas.microsoft.com/office/drawing/2014/main" id="{08A22CB7-3C78-4746-B487-5C92FA5A0266}"/>
              </a:ext>
            </a:extLst>
          </p:cNvPr>
          <p:cNvSpPr txBox="1"/>
          <p:nvPr/>
        </p:nvSpPr>
        <p:spPr>
          <a:xfrm>
            <a:off x="9875520" y="6539086"/>
            <a:ext cx="2316480" cy="307777"/>
          </a:xfrm>
          <a:prstGeom prst="rect">
            <a:avLst/>
          </a:prstGeom>
          <a:noFill/>
        </p:spPr>
        <p:txBody>
          <a:bodyPr wrap="square" rtlCol="0">
            <a:spAutoFit/>
          </a:bodyPr>
          <a:lstStyle/>
          <a:p>
            <a:pPr algn="r"/>
            <a:r>
              <a:rPr lang="en-US" sz="1400" dirty="0"/>
              <a:t>Ragavan et al 2020</a:t>
            </a:r>
          </a:p>
        </p:txBody>
      </p:sp>
    </p:spTree>
    <p:extLst>
      <p:ext uri="{BB962C8B-B14F-4D97-AF65-F5344CB8AC3E}">
        <p14:creationId xmlns:p14="http://schemas.microsoft.com/office/powerpoint/2010/main" val="103489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72">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772B14EB-FD3D-4A96-9065-74BE0925D2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1480" y="771434"/>
            <a:ext cx="9249040" cy="52719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A33B6A-D7D3-4FBD-A713-21F382B20D45}"/>
              </a:ext>
            </a:extLst>
          </p:cNvPr>
          <p:cNvSpPr txBox="1"/>
          <p:nvPr/>
        </p:nvSpPr>
        <p:spPr>
          <a:xfrm>
            <a:off x="9875520" y="6539086"/>
            <a:ext cx="2316480" cy="307777"/>
          </a:xfrm>
          <a:prstGeom prst="rect">
            <a:avLst/>
          </a:prstGeom>
          <a:noFill/>
        </p:spPr>
        <p:txBody>
          <a:bodyPr wrap="square" rtlCol="0">
            <a:spAutoFit/>
          </a:bodyPr>
          <a:lstStyle/>
          <a:p>
            <a:pPr algn="r"/>
            <a:r>
              <a:rPr lang="en-US" sz="1400" dirty="0"/>
              <a:t>Ragavan et al 2020</a:t>
            </a:r>
          </a:p>
        </p:txBody>
      </p:sp>
    </p:spTree>
    <p:extLst>
      <p:ext uri="{BB962C8B-B14F-4D97-AF65-F5344CB8AC3E}">
        <p14:creationId xmlns:p14="http://schemas.microsoft.com/office/powerpoint/2010/main" val="2416471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52E5D6-E378-4614-BCBD-8663DD15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A287AC3-AACF-4ADB-9F73-125E714D9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2" name="Title 1">
            <a:extLst>
              <a:ext uri="{FF2B5EF4-FFF2-40B4-BE49-F238E27FC236}">
                <a16:creationId xmlns:a16="http://schemas.microsoft.com/office/drawing/2014/main" id="{21801C5F-F4E6-46FC-89DE-C95E4E7C6140}"/>
              </a:ext>
            </a:extLst>
          </p:cNvPr>
          <p:cNvSpPr>
            <a:spLocks noGrp="1"/>
          </p:cNvSpPr>
          <p:nvPr>
            <p:ph type="title"/>
          </p:nvPr>
        </p:nvSpPr>
        <p:spPr>
          <a:xfrm>
            <a:off x="554477" y="4599160"/>
            <a:ext cx="11079804" cy="1358020"/>
          </a:xfrm>
        </p:spPr>
        <p:txBody>
          <a:bodyPr anchor="ctr">
            <a:normAutofit/>
          </a:bodyPr>
          <a:lstStyle/>
          <a:p>
            <a:pPr algn="ctr"/>
            <a:r>
              <a:rPr lang="en-US" sz="4400" b="1">
                <a:solidFill>
                  <a:schemeClr val="bg1"/>
                </a:solidFill>
              </a:rPr>
              <a:t>Privacy Considerations</a:t>
            </a:r>
          </a:p>
        </p:txBody>
      </p:sp>
      <p:graphicFrame>
        <p:nvGraphicFramePr>
          <p:cNvPr id="16" name="Content Placeholder 2">
            <a:extLst>
              <a:ext uri="{FF2B5EF4-FFF2-40B4-BE49-F238E27FC236}">
                <a16:creationId xmlns:a16="http://schemas.microsoft.com/office/drawing/2014/main" id="{538E8F71-E4C5-496D-36A9-1CB272F4BE1A}"/>
              </a:ext>
            </a:extLst>
          </p:cNvPr>
          <p:cNvGraphicFramePr>
            <a:graphicFrameLocks noGrp="1"/>
          </p:cNvGraphicFramePr>
          <p:nvPr>
            <p:ph idx="1"/>
            <p:extLst>
              <p:ext uri="{D42A27DB-BD31-4B8C-83A1-F6EECF244321}">
                <p14:modId xmlns:p14="http://schemas.microsoft.com/office/powerpoint/2010/main" val="4135772704"/>
              </p:ext>
            </p:extLst>
          </p:nvPr>
        </p:nvGraphicFramePr>
        <p:xfrm>
          <a:off x="960120" y="365760"/>
          <a:ext cx="10271760" cy="373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9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9E4F-69CB-44B7-A30B-33F4F667D172}"/>
              </a:ext>
            </a:extLst>
          </p:cNvPr>
          <p:cNvSpPr>
            <a:spLocks noGrp="1"/>
          </p:cNvSpPr>
          <p:nvPr>
            <p:ph type="title"/>
          </p:nvPr>
        </p:nvSpPr>
        <p:spPr/>
        <p:txBody>
          <a:bodyPr/>
          <a:lstStyle/>
          <a:p>
            <a:r>
              <a:rPr lang="en-US" b="1"/>
              <a:t>Risk Mitigation for the Pediatric EHR</a:t>
            </a:r>
            <a:endParaRPr lang="en-US" b="1" dirty="0"/>
          </a:p>
        </p:txBody>
      </p:sp>
      <p:graphicFrame>
        <p:nvGraphicFramePr>
          <p:cNvPr id="21" name="Content Placeholder 8">
            <a:extLst>
              <a:ext uri="{FF2B5EF4-FFF2-40B4-BE49-F238E27FC236}">
                <a16:creationId xmlns:a16="http://schemas.microsoft.com/office/drawing/2014/main" id="{176F7CBE-17CB-AEBD-E8BA-C6A9AD81DF6D}"/>
              </a:ext>
            </a:extLst>
          </p:cNvPr>
          <p:cNvGraphicFramePr>
            <a:graphicFrameLocks noGrp="1"/>
          </p:cNvGraphicFramePr>
          <p:nvPr>
            <p:ph idx="1"/>
            <p:extLst>
              <p:ext uri="{D42A27DB-BD31-4B8C-83A1-F6EECF244321}">
                <p14:modId xmlns:p14="http://schemas.microsoft.com/office/powerpoint/2010/main" val="2772475636"/>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142DD7CC-7C6E-49A1-AA53-67A48069E8F1}"/>
              </a:ext>
            </a:extLst>
          </p:cNvPr>
          <p:cNvSpPr txBox="1"/>
          <p:nvPr/>
        </p:nvSpPr>
        <p:spPr>
          <a:xfrm>
            <a:off x="9875520" y="6539086"/>
            <a:ext cx="2316480" cy="307777"/>
          </a:xfrm>
          <a:prstGeom prst="rect">
            <a:avLst/>
          </a:prstGeom>
          <a:noFill/>
        </p:spPr>
        <p:txBody>
          <a:bodyPr wrap="square" rtlCol="0">
            <a:spAutoFit/>
          </a:bodyPr>
          <a:lstStyle/>
          <a:p>
            <a:pPr algn="r"/>
            <a:r>
              <a:rPr lang="en-US" sz="1400" dirty="0"/>
              <a:t>Randell et al 2021</a:t>
            </a:r>
          </a:p>
        </p:txBody>
      </p:sp>
    </p:spTree>
    <p:extLst>
      <p:ext uri="{BB962C8B-B14F-4D97-AF65-F5344CB8AC3E}">
        <p14:creationId xmlns:p14="http://schemas.microsoft.com/office/powerpoint/2010/main" val="3081439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96F2-6265-4F06-A3F1-17C73D944A8D}"/>
              </a:ext>
            </a:extLst>
          </p:cNvPr>
          <p:cNvSpPr>
            <a:spLocks noGrp="1"/>
          </p:cNvSpPr>
          <p:nvPr>
            <p:ph type="title"/>
          </p:nvPr>
        </p:nvSpPr>
        <p:spPr/>
        <p:txBody>
          <a:bodyPr/>
          <a:lstStyle/>
          <a:p>
            <a:r>
              <a:rPr lang="en-US" b="1" dirty="0"/>
              <a:t>Child Safety</a:t>
            </a:r>
          </a:p>
        </p:txBody>
      </p:sp>
      <p:sp>
        <p:nvSpPr>
          <p:cNvPr id="3" name="Content Placeholder 2">
            <a:extLst>
              <a:ext uri="{FF2B5EF4-FFF2-40B4-BE49-F238E27FC236}">
                <a16:creationId xmlns:a16="http://schemas.microsoft.com/office/drawing/2014/main" id="{13693613-1B70-4140-88E9-E0C4C341967A}"/>
              </a:ext>
            </a:extLst>
          </p:cNvPr>
          <p:cNvSpPr>
            <a:spLocks noGrp="1"/>
          </p:cNvSpPr>
          <p:nvPr>
            <p:ph idx="1"/>
          </p:nvPr>
        </p:nvSpPr>
        <p:spPr/>
        <p:txBody>
          <a:bodyPr/>
          <a:lstStyle/>
          <a:p>
            <a:r>
              <a:rPr lang="en-US" sz="2600" dirty="0"/>
              <a:t>Assess child safety as part of response to disclosure</a:t>
            </a:r>
          </a:p>
          <a:p>
            <a:pPr lvl="1"/>
            <a:r>
              <a:rPr lang="en-US" sz="2400" dirty="0"/>
              <a:t>Survivor strategies for child safety</a:t>
            </a:r>
          </a:p>
          <a:p>
            <a:pPr lvl="1"/>
            <a:r>
              <a:rPr lang="en-US" sz="2400" dirty="0"/>
              <a:t>Evidence for abuse?</a:t>
            </a:r>
          </a:p>
          <a:p>
            <a:r>
              <a:rPr lang="en-US" sz="2600" dirty="0"/>
              <a:t>Know your state requirements for mandated reporting</a:t>
            </a:r>
          </a:p>
          <a:p>
            <a:pPr lvl="1"/>
            <a:r>
              <a:rPr lang="en-US" sz="2400" dirty="0"/>
              <a:t>Don’t report without support</a:t>
            </a:r>
          </a:p>
        </p:txBody>
      </p:sp>
    </p:spTree>
    <p:extLst>
      <p:ext uri="{BB962C8B-B14F-4D97-AF65-F5344CB8AC3E}">
        <p14:creationId xmlns:p14="http://schemas.microsoft.com/office/powerpoint/2010/main" val="808716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137D-FE72-44C0-956F-E9B6F137DD0C}"/>
              </a:ext>
            </a:extLst>
          </p:cNvPr>
          <p:cNvSpPr>
            <a:spLocks noGrp="1"/>
          </p:cNvSpPr>
          <p:nvPr>
            <p:ph type="title"/>
          </p:nvPr>
        </p:nvSpPr>
        <p:spPr/>
        <p:txBody>
          <a:bodyPr/>
          <a:lstStyle/>
          <a:p>
            <a:r>
              <a:rPr lang="en-US" b="1" dirty="0"/>
              <a:t>Support in the Context of Reporting</a:t>
            </a:r>
          </a:p>
        </p:txBody>
      </p:sp>
      <p:graphicFrame>
        <p:nvGraphicFramePr>
          <p:cNvPr id="6" name="Content Placeholder 2">
            <a:extLst>
              <a:ext uri="{FF2B5EF4-FFF2-40B4-BE49-F238E27FC236}">
                <a16:creationId xmlns:a16="http://schemas.microsoft.com/office/drawing/2014/main" id="{A2DCDA1E-079A-73D6-B5D5-21072ACF7BF1}"/>
              </a:ext>
            </a:extLst>
          </p:cNvPr>
          <p:cNvGraphicFramePr>
            <a:graphicFrameLocks noGrp="1"/>
          </p:cNvGraphicFramePr>
          <p:nvPr>
            <p:ph idx="1"/>
            <p:extLst>
              <p:ext uri="{D42A27DB-BD31-4B8C-83A1-F6EECF244321}">
                <p14:modId xmlns:p14="http://schemas.microsoft.com/office/powerpoint/2010/main" val="1637081314"/>
              </p:ext>
            </p:extLst>
          </p:nvPr>
        </p:nvGraphicFramePr>
        <p:xfrm>
          <a:off x="3869268" y="435429"/>
          <a:ext cx="7315200" cy="6103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86E1947-FC9B-45A0-8E4C-7B7EAD5C722C}"/>
              </a:ext>
            </a:extLst>
          </p:cNvPr>
          <p:cNvSpPr txBox="1"/>
          <p:nvPr/>
        </p:nvSpPr>
        <p:spPr>
          <a:xfrm>
            <a:off x="9875520" y="6539086"/>
            <a:ext cx="2316480" cy="307777"/>
          </a:xfrm>
          <a:prstGeom prst="rect">
            <a:avLst/>
          </a:prstGeom>
          <a:noFill/>
        </p:spPr>
        <p:txBody>
          <a:bodyPr wrap="square" rtlCol="0">
            <a:spAutoFit/>
          </a:bodyPr>
          <a:lstStyle/>
          <a:p>
            <a:pPr algn="r"/>
            <a:r>
              <a:rPr lang="en-US" sz="1400" dirty="0"/>
              <a:t>Ragavan et al 2022</a:t>
            </a:r>
          </a:p>
        </p:txBody>
      </p:sp>
    </p:spTree>
    <p:extLst>
      <p:ext uri="{BB962C8B-B14F-4D97-AF65-F5344CB8AC3E}">
        <p14:creationId xmlns:p14="http://schemas.microsoft.com/office/powerpoint/2010/main" val="289900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6326-72AA-4790-BAE1-3AD5FEE888A0}"/>
              </a:ext>
            </a:extLst>
          </p:cNvPr>
          <p:cNvSpPr>
            <a:spLocks noGrp="1"/>
          </p:cNvSpPr>
          <p:nvPr>
            <p:ph type="title"/>
          </p:nvPr>
        </p:nvSpPr>
        <p:spPr/>
        <p:txBody>
          <a:bodyPr/>
          <a:lstStyle/>
          <a:p>
            <a:r>
              <a:rPr lang="en-US" b="1" dirty="0"/>
              <a:t>Objectives</a:t>
            </a:r>
          </a:p>
        </p:txBody>
      </p:sp>
      <p:sp>
        <p:nvSpPr>
          <p:cNvPr id="3" name="Content Placeholder 2">
            <a:extLst>
              <a:ext uri="{FF2B5EF4-FFF2-40B4-BE49-F238E27FC236}">
                <a16:creationId xmlns:a16="http://schemas.microsoft.com/office/drawing/2014/main" id="{EFEF4403-990E-4106-A8B4-FE6D07F8D429}"/>
              </a:ext>
            </a:extLst>
          </p:cNvPr>
          <p:cNvSpPr>
            <a:spLocks noGrp="1"/>
          </p:cNvSpPr>
          <p:nvPr>
            <p:ph idx="1"/>
          </p:nvPr>
        </p:nvSpPr>
        <p:spPr/>
        <p:txBody>
          <a:bodyPr>
            <a:normAutofit/>
          </a:bodyPr>
          <a:lstStyle/>
          <a:p>
            <a:pPr marL="0" indent="0">
              <a:buNone/>
            </a:pPr>
            <a:r>
              <a:rPr lang="en-US" sz="2600" dirty="0"/>
              <a:t>Upon completion of this session, participants will be able to:</a:t>
            </a:r>
          </a:p>
          <a:p>
            <a:r>
              <a:rPr lang="en-US" sz="2600" dirty="0"/>
              <a:t>Describe strategies for healing-centered support for children and caregivers when IPV is identified</a:t>
            </a:r>
          </a:p>
          <a:p>
            <a:r>
              <a:rPr lang="en-US" sz="2600" dirty="0"/>
              <a:t>Describe services provided by domestic violence shelters in Alabama</a:t>
            </a:r>
          </a:p>
        </p:txBody>
      </p:sp>
    </p:spTree>
    <p:extLst>
      <p:ext uri="{BB962C8B-B14F-4D97-AF65-F5344CB8AC3E}">
        <p14:creationId xmlns:p14="http://schemas.microsoft.com/office/powerpoint/2010/main" val="2120987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BDFE7-39BB-4DD8-8829-ED447A9297F3}"/>
              </a:ext>
            </a:extLst>
          </p:cNvPr>
          <p:cNvSpPr>
            <a:spLocks noGrp="1"/>
          </p:cNvSpPr>
          <p:nvPr>
            <p:ph type="ctrTitle"/>
          </p:nvPr>
        </p:nvSpPr>
        <p:spPr/>
        <p:txBody>
          <a:bodyPr/>
          <a:lstStyle/>
          <a:p>
            <a:r>
              <a:rPr lang="en-US" b="1" dirty="0"/>
              <a:t>Domestic Violence Services in Alabama</a:t>
            </a:r>
          </a:p>
        </p:txBody>
      </p:sp>
      <p:sp>
        <p:nvSpPr>
          <p:cNvPr id="3" name="Subtitle 2">
            <a:extLst>
              <a:ext uri="{FF2B5EF4-FFF2-40B4-BE49-F238E27FC236}">
                <a16:creationId xmlns:a16="http://schemas.microsoft.com/office/drawing/2014/main" id="{48F02402-E0A6-4658-BB1B-CC407B9656A3}"/>
              </a:ext>
            </a:extLst>
          </p:cNvPr>
          <p:cNvSpPr>
            <a:spLocks noGrp="1"/>
          </p:cNvSpPr>
          <p:nvPr>
            <p:ph type="subTitle" idx="1"/>
          </p:nvPr>
        </p:nvSpPr>
        <p:spPr>
          <a:xfrm>
            <a:off x="1100014" y="4670246"/>
            <a:ext cx="7592881" cy="914400"/>
          </a:xfrm>
        </p:spPr>
        <p:txBody>
          <a:bodyPr>
            <a:normAutofit/>
          </a:bodyPr>
          <a:lstStyle/>
          <a:p>
            <a:r>
              <a:rPr lang="en-US" b="1" dirty="0"/>
              <a:t>Taneshia Hannon, MA</a:t>
            </a:r>
          </a:p>
          <a:p>
            <a:r>
              <a:rPr lang="en-US" dirty="0"/>
              <a:t>Deputy Director, Alabama Coalition Against Domestic Violence</a:t>
            </a:r>
          </a:p>
        </p:txBody>
      </p:sp>
      <p:pic>
        <p:nvPicPr>
          <p:cNvPr id="5" name="Picture 4">
            <a:extLst>
              <a:ext uri="{FF2B5EF4-FFF2-40B4-BE49-F238E27FC236}">
                <a16:creationId xmlns:a16="http://schemas.microsoft.com/office/drawing/2014/main" id="{3072E355-A0B5-43A0-AD35-5CA77338CA82}"/>
              </a:ext>
            </a:extLst>
          </p:cNvPr>
          <p:cNvPicPr>
            <a:picLocks noChangeAspect="1"/>
          </p:cNvPicPr>
          <p:nvPr/>
        </p:nvPicPr>
        <p:blipFill>
          <a:blip r:embed="rId2"/>
          <a:stretch>
            <a:fillRect/>
          </a:stretch>
        </p:blipFill>
        <p:spPr>
          <a:xfrm>
            <a:off x="9485774" y="5243643"/>
            <a:ext cx="2486372" cy="857370"/>
          </a:xfrm>
          <a:prstGeom prst="rect">
            <a:avLst/>
          </a:prstGeom>
        </p:spPr>
      </p:pic>
    </p:spTree>
    <p:extLst>
      <p:ext uri="{BB962C8B-B14F-4D97-AF65-F5344CB8AC3E}">
        <p14:creationId xmlns:p14="http://schemas.microsoft.com/office/powerpoint/2010/main" val="2526604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6D08C-FFC5-4272-B872-588845022B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26EAD3-D5F2-4895-A8CF-D4861436F57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81381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399E-16B8-4DD3-AF5B-5233E2734A9C}"/>
              </a:ext>
            </a:extLst>
          </p:cNvPr>
          <p:cNvSpPr>
            <a:spLocks noGrp="1"/>
          </p:cNvSpPr>
          <p:nvPr>
            <p:ph type="title"/>
          </p:nvPr>
        </p:nvSpPr>
        <p:spPr>
          <a:xfrm>
            <a:off x="252919" y="1123837"/>
            <a:ext cx="2947482" cy="4601183"/>
          </a:xfrm>
        </p:spPr>
        <p:txBody>
          <a:bodyPr>
            <a:normAutofit/>
          </a:bodyPr>
          <a:lstStyle/>
          <a:p>
            <a:r>
              <a:rPr lang="en-US" b="1" dirty="0"/>
              <a:t>Resources for Providers</a:t>
            </a:r>
          </a:p>
        </p:txBody>
      </p:sp>
      <p:sp>
        <p:nvSpPr>
          <p:cNvPr id="3" name="Content Placeholder 2">
            <a:extLst>
              <a:ext uri="{FF2B5EF4-FFF2-40B4-BE49-F238E27FC236}">
                <a16:creationId xmlns:a16="http://schemas.microsoft.com/office/drawing/2014/main" id="{DA084A3B-743C-41A6-AD0D-0D18D7E99C4D}"/>
              </a:ext>
            </a:extLst>
          </p:cNvPr>
          <p:cNvSpPr>
            <a:spLocks noGrp="1"/>
          </p:cNvSpPr>
          <p:nvPr>
            <p:ph idx="1"/>
          </p:nvPr>
        </p:nvSpPr>
        <p:spPr>
          <a:xfrm>
            <a:off x="3747348" y="1095756"/>
            <a:ext cx="7315200" cy="2998765"/>
          </a:xfrm>
        </p:spPr>
        <p:txBody>
          <a:bodyPr>
            <a:noAutofit/>
          </a:bodyPr>
          <a:lstStyle/>
          <a:p>
            <a:r>
              <a:rPr lang="en-US" sz="2400" dirty="0"/>
              <a:t>American Academy of Pediatrics</a:t>
            </a:r>
          </a:p>
          <a:p>
            <a:pPr lvl="1"/>
            <a:r>
              <a:rPr lang="en-US" sz="2400" dirty="0"/>
              <a:t>IPV &amp; Trauma-Informed Care webpages</a:t>
            </a:r>
          </a:p>
          <a:p>
            <a:pPr lvl="1"/>
            <a:r>
              <a:rPr lang="en-US" sz="2400" i="1" dirty="0"/>
              <a:t>Childhood Trauma and Resilience: A Practical Guide</a:t>
            </a:r>
          </a:p>
          <a:p>
            <a:pPr lvl="1"/>
            <a:r>
              <a:rPr lang="en-US" sz="2400" dirty="0"/>
              <a:t>IPV Policy Statement (Thackeray et al, 2010, Pediatrics)</a:t>
            </a:r>
          </a:p>
          <a:p>
            <a:r>
              <a:rPr lang="en-US" sz="2400" dirty="0"/>
              <a:t>Futures Without Violence</a:t>
            </a:r>
          </a:p>
          <a:p>
            <a:pPr lvl="1"/>
            <a:r>
              <a:rPr lang="en-US" sz="2400" dirty="0"/>
              <a:t>CUES cards, scripts, webinars</a:t>
            </a:r>
          </a:p>
          <a:p>
            <a:pPr lvl="1"/>
            <a:r>
              <a:rPr lang="en-US" sz="2400" dirty="0"/>
              <a:t>Issue briefs – IPV &amp; COVID-19, for child welfare, pediatric healthcare providers, IPV advocates</a:t>
            </a:r>
          </a:p>
        </p:txBody>
      </p:sp>
      <p:pic>
        <p:nvPicPr>
          <p:cNvPr id="9" name="Picture 8">
            <a:extLst>
              <a:ext uri="{FF2B5EF4-FFF2-40B4-BE49-F238E27FC236}">
                <a16:creationId xmlns:a16="http://schemas.microsoft.com/office/drawing/2014/main" id="{A125FF01-06AF-4B11-8A2A-D1997BBC2CCE}"/>
              </a:ext>
            </a:extLst>
          </p:cNvPr>
          <p:cNvPicPr>
            <a:picLocks noChangeAspect="1"/>
          </p:cNvPicPr>
          <p:nvPr/>
        </p:nvPicPr>
        <p:blipFill>
          <a:blip r:embed="rId2"/>
          <a:stretch>
            <a:fillRect/>
          </a:stretch>
        </p:blipFill>
        <p:spPr>
          <a:xfrm>
            <a:off x="2032012" y="4880642"/>
            <a:ext cx="2947482" cy="1879020"/>
          </a:xfrm>
          <a:prstGeom prst="rect">
            <a:avLst/>
          </a:prstGeom>
        </p:spPr>
      </p:pic>
      <p:pic>
        <p:nvPicPr>
          <p:cNvPr id="4" name="Picture 2" descr="Childhood Trauma and Resilience: A Practical Guide: A Practical Guide (Paperback)">
            <a:extLst>
              <a:ext uri="{FF2B5EF4-FFF2-40B4-BE49-F238E27FC236}">
                <a16:creationId xmlns:a16="http://schemas.microsoft.com/office/drawing/2014/main" id="{3050EECC-8B8C-4779-B462-86B089CAD0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17" r="15217"/>
          <a:stretch/>
        </p:blipFill>
        <p:spPr bwMode="auto">
          <a:xfrm>
            <a:off x="10798539" y="3586004"/>
            <a:ext cx="1334962" cy="19189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utures Without Violence">
            <a:extLst>
              <a:ext uri="{FF2B5EF4-FFF2-40B4-BE49-F238E27FC236}">
                <a16:creationId xmlns:a16="http://schemas.microsoft.com/office/drawing/2014/main" id="{D94315C8-90CF-4158-B168-8F3A02D6EE2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00288" y="5772336"/>
            <a:ext cx="2797770" cy="9862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74A9FB8-57D9-43AD-B3BC-6DF6F37F65BE}"/>
              </a:ext>
            </a:extLst>
          </p:cNvPr>
          <p:cNvPicPr>
            <a:picLocks noChangeAspect="1"/>
          </p:cNvPicPr>
          <p:nvPr/>
        </p:nvPicPr>
        <p:blipFill>
          <a:blip r:embed="rId5"/>
          <a:stretch>
            <a:fillRect/>
          </a:stretch>
        </p:blipFill>
        <p:spPr>
          <a:xfrm>
            <a:off x="5261046" y="4809749"/>
            <a:ext cx="5230124" cy="915271"/>
          </a:xfrm>
          <a:prstGeom prst="rect">
            <a:avLst/>
          </a:prstGeom>
        </p:spPr>
      </p:pic>
    </p:spTree>
    <p:extLst>
      <p:ext uri="{BB962C8B-B14F-4D97-AF65-F5344CB8AC3E}">
        <p14:creationId xmlns:p14="http://schemas.microsoft.com/office/powerpoint/2010/main" val="2200008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FE40ADA-92AA-4B7E-B405-479ECD9C562B}"/>
              </a:ext>
            </a:extLst>
          </p:cNvPr>
          <p:cNvPicPr>
            <a:picLocks noChangeAspect="1"/>
          </p:cNvPicPr>
          <p:nvPr/>
        </p:nvPicPr>
        <p:blipFill>
          <a:blip r:embed="rId3"/>
          <a:stretch>
            <a:fillRect/>
          </a:stretch>
        </p:blipFill>
        <p:spPr>
          <a:xfrm rot="21135466">
            <a:off x="4468314" y="2802151"/>
            <a:ext cx="2753148" cy="1541070"/>
          </a:xfrm>
          <a:prstGeom prst="rect">
            <a:avLst/>
          </a:prstGeom>
        </p:spPr>
      </p:pic>
      <p:sp>
        <p:nvSpPr>
          <p:cNvPr id="2" name="Title 1">
            <a:extLst>
              <a:ext uri="{FF2B5EF4-FFF2-40B4-BE49-F238E27FC236}">
                <a16:creationId xmlns:a16="http://schemas.microsoft.com/office/drawing/2014/main" id="{2084AF68-6C8F-483B-8460-F2896A2FF0B5}"/>
              </a:ext>
            </a:extLst>
          </p:cNvPr>
          <p:cNvSpPr>
            <a:spLocks noGrp="1"/>
          </p:cNvSpPr>
          <p:nvPr>
            <p:ph type="title"/>
          </p:nvPr>
        </p:nvSpPr>
        <p:spPr>
          <a:xfrm>
            <a:off x="252919" y="1123837"/>
            <a:ext cx="2947482" cy="2899523"/>
          </a:xfrm>
        </p:spPr>
        <p:txBody>
          <a:bodyPr/>
          <a:lstStyle/>
          <a:p>
            <a:r>
              <a:rPr lang="en-US" b="1" dirty="0"/>
              <a:t>Resources for Caregivers</a:t>
            </a:r>
          </a:p>
        </p:txBody>
      </p:sp>
      <p:pic>
        <p:nvPicPr>
          <p:cNvPr id="5" name="Picture 4">
            <a:extLst>
              <a:ext uri="{FF2B5EF4-FFF2-40B4-BE49-F238E27FC236}">
                <a16:creationId xmlns:a16="http://schemas.microsoft.com/office/drawing/2014/main" id="{9A0A90E9-13BC-4254-B790-329FE2D4F566}"/>
              </a:ext>
            </a:extLst>
          </p:cNvPr>
          <p:cNvPicPr>
            <a:picLocks noChangeAspect="1"/>
          </p:cNvPicPr>
          <p:nvPr/>
        </p:nvPicPr>
        <p:blipFill>
          <a:blip r:embed="rId4"/>
          <a:stretch>
            <a:fillRect/>
          </a:stretch>
        </p:blipFill>
        <p:spPr>
          <a:xfrm>
            <a:off x="7735379" y="1875048"/>
            <a:ext cx="4203702" cy="2683996"/>
          </a:xfrm>
          <a:prstGeom prst="rect">
            <a:avLst/>
          </a:prstGeom>
        </p:spPr>
      </p:pic>
      <p:pic>
        <p:nvPicPr>
          <p:cNvPr id="7" name="Picture 6">
            <a:extLst>
              <a:ext uri="{FF2B5EF4-FFF2-40B4-BE49-F238E27FC236}">
                <a16:creationId xmlns:a16="http://schemas.microsoft.com/office/drawing/2014/main" id="{843EE13A-A13B-4942-BAB0-B9054B7EB176}"/>
              </a:ext>
            </a:extLst>
          </p:cNvPr>
          <p:cNvPicPr>
            <a:picLocks noChangeAspect="1"/>
          </p:cNvPicPr>
          <p:nvPr/>
        </p:nvPicPr>
        <p:blipFill>
          <a:blip r:embed="rId5"/>
          <a:stretch>
            <a:fillRect/>
          </a:stretch>
        </p:blipFill>
        <p:spPr>
          <a:xfrm>
            <a:off x="5467890" y="5125898"/>
            <a:ext cx="6047621" cy="1515966"/>
          </a:xfrm>
          <a:prstGeom prst="rect">
            <a:avLst/>
          </a:prstGeom>
        </p:spPr>
      </p:pic>
      <p:pic>
        <p:nvPicPr>
          <p:cNvPr id="9" name="Picture 8">
            <a:extLst>
              <a:ext uri="{FF2B5EF4-FFF2-40B4-BE49-F238E27FC236}">
                <a16:creationId xmlns:a16="http://schemas.microsoft.com/office/drawing/2014/main" id="{97A2B7B6-55FB-4A3B-BF94-02287DD65168}"/>
              </a:ext>
            </a:extLst>
          </p:cNvPr>
          <p:cNvPicPr>
            <a:picLocks noChangeAspect="1"/>
          </p:cNvPicPr>
          <p:nvPr/>
        </p:nvPicPr>
        <p:blipFill>
          <a:blip r:embed="rId6"/>
          <a:stretch>
            <a:fillRect/>
          </a:stretch>
        </p:blipFill>
        <p:spPr>
          <a:xfrm>
            <a:off x="3913706" y="5125898"/>
            <a:ext cx="1554184" cy="1515966"/>
          </a:xfrm>
          <a:prstGeom prst="rect">
            <a:avLst/>
          </a:prstGeom>
        </p:spPr>
      </p:pic>
      <p:pic>
        <p:nvPicPr>
          <p:cNvPr id="11" name="Picture 10">
            <a:extLst>
              <a:ext uri="{FF2B5EF4-FFF2-40B4-BE49-F238E27FC236}">
                <a16:creationId xmlns:a16="http://schemas.microsoft.com/office/drawing/2014/main" id="{F973D7FC-A64D-4C2E-B426-3DB7A8CB1AD4}"/>
              </a:ext>
            </a:extLst>
          </p:cNvPr>
          <p:cNvPicPr>
            <a:picLocks noChangeAspect="1"/>
          </p:cNvPicPr>
          <p:nvPr/>
        </p:nvPicPr>
        <p:blipFill rotWithShape="1">
          <a:blip r:embed="rId7"/>
          <a:srcRect t="-1" b="4155"/>
          <a:stretch/>
        </p:blipFill>
        <p:spPr>
          <a:xfrm>
            <a:off x="7735379" y="1214251"/>
            <a:ext cx="3048425" cy="602612"/>
          </a:xfrm>
          <a:prstGeom prst="rect">
            <a:avLst/>
          </a:prstGeom>
        </p:spPr>
      </p:pic>
      <p:pic>
        <p:nvPicPr>
          <p:cNvPr id="13" name="Picture 12">
            <a:extLst>
              <a:ext uri="{FF2B5EF4-FFF2-40B4-BE49-F238E27FC236}">
                <a16:creationId xmlns:a16="http://schemas.microsoft.com/office/drawing/2014/main" id="{44062596-E9A7-45F2-961E-D94C18840E18}"/>
              </a:ext>
            </a:extLst>
          </p:cNvPr>
          <p:cNvPicPr>
            <a:picLocks noChangeAspect="1"/>
          </p:cNvPicPr>
          <p:nvPr/>
        </p:nvPicPr>
        <p:blipFill>
          <a:blip r:embed="rId8"/>
          <a:stretch>
            <a:fillRect/>
          </a:stretch>
        </p:blipFill>
        <p:spPr>
          <a:xfrm>
            <a:off x="3533606" y="1297013"/>
            <a:ext cx="2716850" cy="1541070"/>
          </a:xfrm>
          <a:prstGeom prst="rect">
            <a:avLst/>
          </a:prstGeom>
        </p:spPr>
      </p:pic>
      <p:pic>
        <p:nvPicPr>
          <p:cNvPr id="10" name="Picture 9">
            <a:extLst>
              <a:ext uri="{FF2B5EF4-FFF2-40B4-BE49-F238E27FC236}">
                <a16:creationId xmlns:a16="http://schemas.microsoft.com/office/drawing/2014/main" id="{615D947E-44AA-46F5-BB11-BD6AC4510013}"/>
              </a:ext>
            </a:extLst>
          </p:cNvPr>
          <p:cNvPicPr>
            <a:picLocks noChangeAspect="1"/>
          </p:cNvPicPr>
          <p:nvPr/>
        </p:nvPicPr>
        <p:blipFill>
          <a:blip r:embed="rId9"/>
          <a:stretch>
            <a:fillRect/>
          </a:stretch>
        </p:blipFill>
        <p:spPr>
          <a:xfrm>
            <a:off x="367054" y="4514406"/>
            <a:ext cx="3546652" cy="1222984"/>
          </a:xfrm>
          <a:prstGeom prst="rect">
            <a:avLst/>
          </a:prstGeom>
        </p:spPr>
      </p:pic>
      <p:pic>
        <p:nvPicPr>
          <p:cNvPr id="12" name="Picture 11" descr="Futures Without Violence">
            <a:extLst>
              <a:ext uri="{FF2B5EF4-FFF2-40B4-BE49-F238E27FC236}">
                <a16:creationId xmlns:a16="http://schemas.microsoft.com/office/drawing/2014/main" id="{E26E18E5-69A1-4EB2-A228-B43FEBF2C0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615438">
            <a:off x="4471465" y="433809"/>
            <a:ext cx="2524815" cy="89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4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B704-ECDD-4A52-9F30-8520D2867E69}"/>
              </a:ext>
            </a:extLst>
          </p:cNvPr>
          <p:cNvSpPr>
            <a:spLocks noGrp="1"/>
          </p:cNvSpPr>
          <p:nvPr>
            <p:ph type="ctrTitle"/>
          </p:nvPr>
        </p:nvSpPr>
        <p:spPr/>
        <p:txBody>
          <a:bodyPr/>
          <a:lstStyle/>
          <a:p>
            <a:r>
              <a:rPr lang="en-US" b="1" dirty="0"/>
              <a:t>Healing-Centered Support for IPV Survivors</a:t>
            </a:r>
          </a:p>
        </p:txBody>
      </p:sp>
      <p:sp>
        <p:nvSpPr>
          <p:cNvPr id="3" name="Subtitle 2">
            <a:extLst>
              <a:ext uri="{FF2B5EF4-FFF2-40B4-BE49-F238E27FC236}">
                <a16:creationId xmlns:a16="http://schemas.microsoft.com/office/drawing/2014/main" id="{4B9BA014-124C-4DC9-A606-B4F067A26513}"/>
              </a:ext>
            </a:extLst>
          </p:cNvPr>
          <p:cNvSpPr>
            <a:spLocks noGrp="1"/>
          </p:cNvSpPr>
          <p:nvPr>
            <p:ph type="subTitle" idx="1"/>
          </p:nvPr>
        </p:nvSpPr>
        <p:spPr/>
        <p:txBody>
          <a:bodyPr/>
          <a:lstStyle/>
          <a:p>
            <a:r>
              <a:rPr lang="en-US" b="1" dirty="0"/>
              <a:t>Kimberly Randell</a:t>
            </a:r>
            <a:r>
              <a:rPr lang="en-US" dirty="0"/>
              <a:t>, MD, MSc</a:t>
            </a:r>
          </a:p>
        </p:txBody>
      </p:sp>
    </p:spTree>
    <p:extLst>
      <p:ext uri="{BB962C8B-B14F-4D97-AF65-F5344CB8AC3E}">
        <p14:creationId xmlns:p14="http://schemas.microsoft.com/office/powerpoint/2010/main" val="3364943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2">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4">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512028A-4ABA-44D8-9CAF-BF3F1125FD58}"/>
              </a:ext>
            </a:extLst>
          </p:cNvPr>
          <p:cNvSpPr>
            <a:spLocks noGrp="1"/>
          </p:cNvSpPr>
          <p:nvPr>
            <p:ph type="title"/>
          </p:nvPr>
        </p:nvSpPr>
        <p:spPr>
          <a:xfrm>
            <a:off x="252919" y="1123837"/>
            <a:ext cx="2947482" cy="4601183"/>
          </a:xfrm>
        </p:spPr>
        <p:txBody>
          <a:bodyPr>
            <a:normAutofit/>
          </a:bodyPr>
          <a:lstStyle/>
          <a:p>
            <a:r>
              <a:rPr lang="en-US" b="1"/>
              <a:t>Healing-Centered Engagement</a:t>
            </a:r>
          </a:p>
        </p:txBody>
      </p:sp>
      <p:sp>
        <p:nvSpPr>
          <p:cNvPr id="37" name="Rectangle 26">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 name="Content Placeholder 2">
            <a:extLst>
              <a:ext uri="{FF2B5EF4-FFF2-40B4-BE49-F238E27FC236}">
                <a16:creationId xmlns:a16="http://schemas.microsoft.com/office/drawing/2014/main" id="{308C0A10-D8A1-DBD0-86B3-3A8CF71D4ED7}"/>
              </a:ext>
            </a:extLst>
          </p:cNvPr>
          <p:cNvGraphicFramePr>
            <a:graphicFrameLocks noGrp="1"/>
          </p:cNvGraphicFramePr>
          <p:nvPr>
            <p:ph idx="1"/>
            <p:extLst>
              <p:ext uri="{D42A27DB-BD31-4B8C-83A1-F6EECF244321}">
                <p14:modId xmlns:p14="http://schemas.microsoft.com/office/powerpoint/2010/main" val="4274386902"/>
              </p:ext>
            </p:extLst>
          </p:nvPr>
        </p:nvGraphicFramePr>
        <p:xfrm>
          <a:off x="3869268" y="43738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8" name="Content Placeholder 11">
            <a:extLst>
              <a:ext uri="{FF2B5EF4-FFF2-40B4-BE49-F238E27FC236}">
                <a16:creationId xmlns:a16="http://schemas.microsoft.com/office/drawing/2014/main" id="{7E274AFC-B0EC-464C-8363-754A6FB9AAF9}"/>
              </a:ext>
            </a:extLst>
          </p:cNvPr>
          <p:cNvGraphicFramePr>
            <a:graphicFrameLocks/>
          </p:cNvGraphicFramePr>
          <p:nvPr>
            <p:extLst>
              <p:ext uri="{D42A27DB-BD31-4B8C-83A1-F6EECF244321}">
                <p14:modId xmlns:p14="http://schemas.microsoft.com/office/powerpoint/2010/main" val="1471530201"/>
              </p:ext>
            </p:extLst>
          </p:nvPr>
        </p:nvGraphicFramePr>
        <p:xfrm>
          <a:off x="8472208" y="4347527"/>
          <a:ext cx="3328416" cy="23740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4" name="Multiplication Sign 33">
            <a:extLst>
              <a:ext uri="{FF2B5EF4-FFF2-40B4-BE49-F238E27FC236}">
                <a16:creationId xmlns:a16="http://schemas.microsoft.com/office/drawing/2014/main" id="{61379766-4AE7-4CF4-98CA-BB0A53AEFBEB}"/>
              </a:ext>
            </a:extLst>
          </p:cNvPr>
          <p:cNvSpPr/>
          <p:nvPr/>
        </p:nvSpPr>
        <p:spPr>
          <a:xfrm>
            <a:off x="8585993" y="4125785"/>
            <a:ext cx="809334" cy="1019239"/>
          </a:xfrm>
          <a:prstGeom prst="mathMultiply">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A94A39F-EA26-4CB1-91C6-1F7666C8BA47}"/>
              </a:ext>
            </a:extLst>
          </p:cNvPr>
          <p:cNvSpPr txBox="1"/>
          <p:nvPr/>
        </p:nvSpPr>
        <p:spPr>
          <a:xfrm>
            <a:off x="0" y="6540133"/>
            <a:ext cx="4242816" cy="307777"/>
          </a:xfrm>
          <a:prstGeom prst="rect">
            <a:avLst/>
          </a:prstGeom>
          <a:noFill/>
        </p:spPr>
        <p:txBody>
          <a:bodyPr wrap="square" rtlCol="0">
            <a:spAutoFit/>
          </a:bodyPr>
          <a:lstStyle/>
          <a:p>
            <a:r>
              <a:rPr lang="en-US" sz="1400" dirty="0" err="1"/>
              <a:t>Ginwright</a:t>
            </a:r>
            <a:r>
              <a:rPr lang="en-US" sz="1400" dirty="0"/>
              <a:t> 2018, Miller (in Ginsburg, ed.) 2020 </a:t>
            </a:r>
          </a:p>
        </p:txBody>
      </p:sp>
    </p:spTree>
    <p:extLst>
      <p:ext uri="{BB962C8B-B14F-4D97-AF65-F5344CB8AC3E}">
        <p14:creationId xmlns:p14="http://schemas.microsoft.com/office/powerpoint/2010/main" val="2878042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1192-3A21-4372-BC31-356CE613A8A5}"/>
              </a:ext>
            </a:extLst>
          </p:cNvPr>
          <p:cNvSpPr>
            <a:spLocks noGrp="1"/>
          </p:cNvSpPr>
          <p:nvPr>
            <p:ph type="title"/>
          </p:nvPr>
        </p:nvSpPr>
        <p:spPr/>
        <p:txBody>
          <a:bodyPr/>
          <a:lstStyle/>
          <a:p>
            <a:r>
              <a:rPr lang="en-US" sz="4500" b="1" dirty="0"/>
              <a:t>CUES: </a:t>
            </a:r>
            <a:r>
              <a:rPr lang="en-US" b="1" dirty="0"/>
              <a:t>Healing-Centered Approach </a:t>
            </a:r>
            <a:br>
              <a:rPr lang="en-US" b="1" dirty="0"/>
            </a:br>
            <a:r>
              <a:rPr lang="en-US" b="1" dirty="0"/>
              <a:t>for IPV</a:t>
            </a:r>
            <a:br>
              <a:rPr lang="en-US" b="1" dirty="0"/>
            </a:br>
            <a:r>
              <a:rPr lang="en-US" b="1" dirty="0"/>
              <a:t>Intervention</a:t>
            </a:r>
          </a:p>
        </p:txBody>
      </p:sp>
      <p:sp>
        <p:nvSpPr>
          <p:cNvPr id="3" name="Content Placeholder 2">
            <a:extLst>
              <a:ext uri="{FF2B5EF4-FFF2-40B4-BE49-F238E27FC236}">
                <a16:creationId xmlns:a16="http://schemas.microsoft.com/office/drawing/2014/main" id="{5A2919CF-20F1-4242-9201-593F328B5CC4}"/>
              </a:ext>
            </a:extLst>
          </p:cNvPr>
          <p:cNvSpPr>
            <a:spLocks noGrp="1"/>
          </p:cNvSpPr>
          <p:nvPr>
            <p:ph idx="1"/>
          </p:nvPr>
        </p:nvSpPr>
        <p:spPr>
          <a:xfrm>
            <a:off x="3869268" y="864108"/>
            <a:ext cx="7315200" cy="5634228"/>
          </a:xfrm>
        </p:spPr>
        <p:txBody>
          <a:bodyPr>
            <a:normAutofit/>
          </a:bodyPr>
          <a:lstStyle/>
          <a:p>
            <a:r>
              <a:rPr lang="en-US" sz="2600" b="1" u="sng" dirty="0"/>
              <a:t>C</a:t>
            </a:r>
            <a:r>
              <a:rPr lang="en-US" sz="2600" dirty="0"/>
              <a:t>onfidentiality</a:t>
            </a:r>
          </a:p>
          <a:p>
            <a:r>
              <a:rPr lang="en-US" sz="2600" b="1" u="sng" dirty="0"/>
              <a:t>U</a:t>
            </a:r>
            <a:r>
              <a:rPr lang="en-US" sz="2600" dirty="0"/>
              <a:t>niversal education</a:t>
            </a:r>
          </a:p>
          <a:p>
            <a:r>
              <a:rPr lang="en-US" sz="2600" b="1" u="sng" dirty="0"/>
              <a:t>E</a:t>
            </a:r>
            <a:r>
              <a:rPr lang="en-US" sz="2600" dirty="0"/>
              <a:t>mpowerment</a:t>
            </a:r>
          </a:p>
          <a:p>
            <a:r>
              <a:rPr lang="en-US" sz="2600" b="1" u="sng" dirty="0"/>
              <a:t>S</a:t>
            </a:r>
            <a:r>
              <a:rPr lang="en-US" sz="2600" dirty="0"/>
              <a:t>upport</a:t>
            </a:r>
          </a:p>
          <a:p>
            <a:endParaRPr lang="en-US" sz="2600" dirty="0"/>
          </a:p>
          <a:p>
            <a:r>
              <a:rPr lang="en-US" sz="2600" dirty="0"/>
              <a:t>Empowers caregivers to </a:t>
            </a:r>
          </a:p>
          <a:p>
            <a:pPr lvl="1"/>
            <a:r>
              <a:rPr lang="en-US" sz="2400" dirty="0"/>
              <a:t>Identify healthy/unhealthy relationship behaviors</a:t>
            </a:r>
          </a:p>
          <a:p>
            <a:pPr lvl="1"/>
            <a:r>
              <a:rPr lang="en-US" sz="2400" dirty="0"/>
              <a:t>Identify impacts of IPV on kids</a:t>
            </a:r>
          </a:p>
          <a:p>
            <a:pPr lvl="1"/>
            <a:r>
              <a:rPr lang="en-US" sz="2400" dirty="0"/>
              <a:t>Access resources for self</a:t>
            </a:r>
          </a:p>
          <a:p>
            <a:pPr lvl="1"/>
            <a:r>
              <a:rPr lang="en-US" sz="2400" dirty="0"/>
              <a:t>Serve as resource for friends &amp; family</a:t>
            </a:r>
          </a:p>
          <a:p>
            <a:r>
              <a:rPr lang="en-US" sz="2600" dirty="0"/>
              <a:t>Creates a safe environment to discuss IPV</a:t>
            </a:r>
          </a:p>
          <a:p>
            <a:endParaRPr lang="en-US" dirty="0"/>
          </a:p>
        </p:txBody>
      </p:sp>
      <p:pic>
        <p:nvPicPr>
          <p:cNvPr id="4" name="Graphic 3" descr="Health">
            <a:extLst>
              <a:ext uri="{FF2B5EF4-FFF2-40B4-BE49-F238E27FC236}">
                <a16:creationId xmlns:a16="http://schemas.microsoft.com/office/drawing/2014/main" id="{9142C766-4C00-4166-B579-BC04151F11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13486" y="538746"/>
            <a:ext cx="2960914" cy="2960914"/>
          </a:xfrm>
          <a:prstGeom prst="rect">
            <a:avLst/>
          </a:prstGeom>
        </p:spPr>
      </p:pic>
    </p:spTree>
    <p:extLst>
      <p:ext uri="{BB962C8B-B14F-4D97-AF65-F5344CB8AC3E}">
        <p14:creationId xmlns:p14="http://schemas.microsoft.com/office/powerpoint/2010/main" val="277420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3742-A838-4B4B-B9FB-56CCCA27F625}"/>
              </a:ext>
            </a:extLst>
          </p:cNvPr>
          <p:cNvSpPr>
            <a:spLocks noGrp="1"/>
          </p:cNvSpPr>
          <p:nvPr>
            <p:ph type="title"/>
          </p:nvPr>
        </p:nvSpPr>
        <p:spPr>
          <a:xfrm>
            <a:off x="252919" y="1123837"/>
            <a:ext cx="2947482" cy="2736963"/>
          </a:xfrm>
        </p:spPr>
        <p:txBody>
          <a:bodyPr/>
          <a:lstStyle/>
          <a:p>
            <a:r>
              <a:rPr lang="en-US" b="1" dirty="0"/>
              <a:t>Putting CUES into practice</a:t>
            </a:r>
          </a:p>
        </p:txBody>
      </p:sp>
      <p:sp>
        <p:nvSpPr>
          <p:cNvPr id="3" name="Content Placeholder 2">
            <a:extLst>
              <a:ext uri="{FF2B5EF4-FFF2-40B4-BE49-F238E27FC236}">
                <a16:creationId xmlns:a16="http://schemas.microsoft.com/office/drawing/2014/main" id="{6B6C6B65-1160-4CF0-B274-9370C98662A6}"/>
              </a:ext>
            </a:extLst>
          </p:cNvPr>
          <p:cNvSpPr>
            <a:spLocks noGrp="1"/>
          </p:cNvSpPr>
          <p:nvPr>
            <p:ph idx="1"/>
          </p:nvPr>
        </p:nvSpPr>
        <p:spPr/>
        <p:txBody>
          <a:bodyPr/>
          <a:lstStyle/>
          <a:p>
            <a:r>
              <a:rPr lang="en-US" dirty="0"/>
              <a:t>“Before we get started I want to let you know that I won’t share anything we talk about today outside of the care team here unless you were to tell me about . . . </a:t>
            </a:r>
          </a:p>
          <a:p>
            <a:r>
              <a:rPr lang="en-US" dirty="0"/>
              <a:t>“I’m giving two of these cards to all of my patients. They talk about relationships and how they may affect our kids. I’m sharing these because relationships can be stressful and sometimes harmful, because our relationships as parents have a real impact on our kids. On the back of the card there are resources you can call or text if you ever need to. And you can always talk to me about things like this, if this is something that is part of your experience, but I want to make sure you know that you can use these resources no matter what you talk to me about. These are also resources that you might want to share with a family member or friend. ”</a:t>
            </a:r>
          </a:p>
        </p:txBody>
      </p:sp>
      <p:pic>
        <p:nvPicPr>
          <p:cNvPr id="5" name="Picture 4">
            <a:extLst>
              <a:ext uri="{FF2B5EF4-FFF2-40B4-BE49-F238E27FC236}">
                <a16:creationId xmlns:a16="http://schemas.microsoft.com/office/drawing/2014/main" id="{4F273AB3-1F8D-4C39-86D9-B5245EA44B17}"/>
              </a:ext>
            </a:extLst>
          </p:cNvPr>
          <p:cNvPicPr>
            <a:picLocks noChangeAspect="1"/>
          </p:cNvPicPr>
          <p:nvPr/>
        </p:nvPicPr>
        <p:blipFill>
          <a:blip r:embed="rId2"/>
          <a:stretch>
            <a:fillRect/>
          </a:stretch>
        </p:blipFill>
        <p:spPr>
          <a:xfrm rot="20766272">
            <a:off x="331804" y="4179478"/>
            <a:ext cx="3643089" cy="2066458"/>
          </a:xfrm>
          <a:prstGeom prst="rect">
            <a:avLst/>
          </a:prstGeom>
        </p:spPr>
      </p:pic>
    </p:spTree>
    <p:extLst>
      <p:ext uri="{BB962C8B-B14F-4D97-AF65-F5344CB8AC3E}">
        <p14:creationId xmlns:p14="http://schemas.microsoft.com/office/powerpoint/2010/main" val="399232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BC5B9F4-B06B-4EDF-B0CC-16C9882A4493}"/>
              </a:ext>
            </a:extLst>
          </p:cNvPr>
          <p:cNvSpPr>
            <a:spLocks noGrp="1"/>
          </p:cNvSpPr>
          <p:nvPr>
            <p:ph type="title"/>
          </p:nvPr>
        </p:nvSpPr>
        <p:spPr>
          <a:xfrm>
            <a:off x="3966462" y="1298448"/>
            <a:ext cx="7713474" cy="3273552"/>
          </a:xfrm>
        </p:spPr>
        <p:txBody>
          <a:bodyPr vert="horz" lIns="91440" tIns="45720" rIns="91440" bIns="45720" rtlCol="0" anchor="b">
            <a:normAutofit fontScale="90000"/>
          </a:bodyPr>
          <a:lstStyle/>
          <a:p>
            <a:r>
              <a:rPr lang="en-US" sz="6700" b="1" dirty="0">
                <a:solidFill>
                  <a:srgbClr val="FFFFFF"/>
                </a:solidFill>
              </a:rPr>
              <a:t>CUES:</a:t>
            </a:r>
            <a:br>
              <a:rPr lang="en-US" sz="5000" b="1" dirty="0">
                <a:solidFill>
                  <a:srgbClr val="FFFFFF"/>
                </a:solidFill>
              </a:rPr>
            </a:br>
            <a:r>
              <a:rPr lang="en-US" sz="5000" b="1" dirty="0">
                <a:solidFill>
                  <a:srgbClr val="FFFFFF"/>
                </a:solidFill>
              </a:rPr>
              <a:t>- </a:t>
            </a:r>
            <a:r>
              <a:rPr lang="en-US" sz="5000" dirty="0">
                <a:solidFill>
                  <a:srgbClr val="FFFFFF"/>
                </a:solidFill>
              </a:rPr>
              <a:t>Disclosure is not the goal, but</a:t>
            </a:r>
            <a:br>
              <a:rPr lang="en-US" sz="5000" dirty="0">
                <a:solidFill>
                  <a:srgbClr val="FFFFFF"/>
                </a:solidFill>
              </a:rPr>
            </a:br>
            <a:r>
              <a:rPr lang="en-US" sz="5000" dirty="0">
                <a:solidFill>
                  <a:srgbClr val="FFFFFF"/>
                </a:solidFill>
              </a:rPr>
              <a:t>	</a:t>
            </a:r>
            <a:r>
              <a:rPr lang="en-US" sz="5000" b="1" i="1" dirty="0">
                <a:solidFill>
                  <a:srgbClr val="FFFFFF"/>
                </a:solidFill>
              </a:rPr>
              <a:t>disclosure will happen</a:t>
            </a:r>
            <a:br>
              <a:rPr lang="en-US" sz="5000" b="1" i="1" dirty="0">
                <a:solidFill>
                  <a:srgbClr val="FFFFFF"/>
                </a:solidFill>
              </a:rPr>
            </a:br>
            <a:r>
              <a:rPr lang="en-US" sz="5000" b="1" i="1" dirty="0">
                <a:solidFill>
                  <a:srgbClr val="FFFFFF"/>
                </a:solidFill>
              </a:rPr>
              <a:t>- </a:t>
            </a:r>
            <a:r>
              <a:rPr lang="en-US" sz="5000" dirty="0">
                <a:solidFill>
                  <a:srgbClr val="FFFFFF"/>
                </a:solidFill>
              </a:rPr>
              <a:t>Be ready to </a:t>
            </a:r>
            <a:r>
              <a:rPr lang="en-US" sz="5000" b="1" i="1" dirty="0">
                <a:solidFill>
                  <a:srgbClr val="FFFFFF"/>
                </a:solidFill>
              </a:rPr>
              <a:t>support</a:t>
            </a:r>
          </a:p>
        </p:txBody>
      </p:sp>
      <p:sp>
        <p:nvSpPr>
          <p:cNvPr id="30" name="Rectangle 29">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525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E7BE-BE31-4ED3-A903-06EA0E1931C9}"/>
              </a:ext>
            </a:extLst>
          </p:cNvPr>
          <p:cNvSpPr>
            <a:spLocks noGrp="1"/>
          </p:cNvSpPr>
          <p:nvPr>
            <p:ph type="title"/>
          </p:nvPr>
        </p:nvSpPr>
        <p:spPr/>
        <p:txBody>
          <a:bodyPr>
            <a:normAutofit/>
          </a:bodyPr>
          <a:lstStyle/>
          <a:p>
            <a:r>
              <a:rPr lang="en-US" sz="4800" b="1" dirty="0"/>
              <a:t>Support</a:t>
            </a:r>
            <a:br>
              <a:rPr lang="en-US" sz="4800" b="1" dirty="0"/>
            </a:br>
            <a:r>
              <a:rPr lang="en-US" sz="4800" b="1" dirty="0"/>
              <a:t>After Disclosure</a:t>
            </a:r>
          </a:p>
        </p:txBody>
      </p:sp>
      <p:graphicFrame>
        <p:nvGraphicFramePr>
          <p:cNvPr id="15" name="Content Placeholder 2">
            <a:extLst>
              <a:ext uri="{FF2B5EF4-FFF2-40B4-BE49-F238E27FC236}">
                <a16:creationId xmlns:a16="http://schemas.microsoft.com/office/drawing/2014/main" id="{E39BBD8B-B388-9E16-D617-3F615A07DB6B}"/>
              </a:ext>
            </a:extLst>
          </p:cNvPr>
          <p:cNvGraphicFramePr>
            <a:graphicFrameLocks noGrp="1"/>
          </p:cNvGraphicFramePr>
          <p:nvPr>
            <p:ph idx="1"/>
            <p:extLst>
              <p:ext uri="{D42A27DB-BD31-4B8C-83A1-F6EECF244321}">
                <p14:modId xmlns:p14="http://schemas.microsoft.com/office/powerpoint/2010/main" val="4147787234"/>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375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E7BE-BE31-4ED3-A903-06EA0E1931C9}"/>
              </a:ext>
            </a:extLst>
          </p:cNvPr>
          <p:cNvSpPr>
            <a:spLocks noGrp="1"/>
          </p:cNvSpPr>
          <p:nvPr>
            <p:ph type="title"/>
          </p:nvPr>
        </p:nvSpPr>
        <p:spPr>
          <a:xfrm>
            <a:off x="191958" y="1123837"/>
            <a:ext cx="3148649" cy="4601183"/>
          </a:xfrm>
        </p:spPr>
        <p:txBody>
          <a:bodyPr>
            <a:normAutofit/>
          </a:bodyPr>
          <a:lstStyle/>
          <a:p>
            <a:r>
              <a:rPr lang="en-US" sz="5300" b="1" dirty="0"/>
              <a:t>Validation</a:t>
            </a:r>
          </a:p>
        </p:txBody>
      </p:sp>
      <p:sp>
        <p:nvSpPr>
          <p:cNvPr id="3" name="Content Placeholder 2">
            <a:extLst>
              <a:ext uri="{FF2B5EF4-FFF2-40B4-BE49-F238E27FC236}">
                <a16:creationId xmlns:a16="http://schemas.microsoft.com/office/drawing/2014/main" id="{B7E2C61C-2EC5-42E2-8459-A3E49B376697}"/>
              </a:ext>
            </a:extLst>
          </p:cNvPr>
          <p:cNvSpPr>
            <a:spLocks noGrp="1"/>
          </p:cNvSpPr>
          <p:nvPr>
            <p:ph idx="1"/>
          </p:nvPr>
        </p:nvSpPr>
        <p:spPr>
          <a:xfrm>
            <a:off x="3869268" y="742188"/>
            <a:ext cx="7315200" cy="2183892"/>
          </a:xfrm>
        </p:spPr>
        <p:txBody>
          <a:bodyPr>
            <a:normAutofit/>
          </a:bodyPr>
          <a:lstStyle/>
          <a:p>
            <a:r>
              <a:rPr lang="en-US" sz="2400" i="1" dirty="0"/>
              <a:t>“It takes a lot of courage to talk about this. Thank you for trusting me with your story.”</a:t>
            </a:r>
          </a:p>
          <a:p>
            <a:r>
              <a:rPr lang="en-US" sz="2400" i="1" dirty="0"/>
              <a:t>“I hear you saying that things are complicated, but you’re worried about how your partner treats you.”</a:t>
            </a:r>
          </a:p>
        </p:txBody>
      </p:sp>
      <p:sp>
        <p:nvSpPr>
          <p:cNvPr id="4" name="TextBox 3">
            <a:extLst>
              <a:ext uri="{FF2B5EF4-FFF2-40B4-BE49-F238E27FC236}">
                <a16:creationId xmlns:a16="http://schemas.microsoft.com/office/drawing/2014/main" id="{B3273A1B-A4CC-4064-8F05-62463A4A83F6}"/>
              </a:ext>
            </a:extLst>
          </p:cNvPr>
          <p:cNvSpPr txBox="1"/>
          <p:nvPr/>
        </p:nvSpPr>
        <p:spPr>
          <a:xfrm>
            <a:off x="4627232" y="3486858"/>
            <a:ext cx="1414272" cy="1292662"/>
          </a:xfrm>
          <a:prstGeom prst="rect">
            <a:avLst/>
          </a:prstGeom>
          <a:noFill/>
        </p:spPr>
        <p:txBody>
          <a:bodyPr wrap="square" rtlCol="0">
            <a:spAutoFit/>
          </a:bodyPr>
          <a:lstStyle/>
          <a:p>
            <a:pPr algn="ctr"/>
            <a:r>
              <a:rPr lang="en-US" sz="2600" b="1" dirty="0">
                <a:solidFill>
                  <a:srgbClr val="0070C0"/>
                </a:solidFill>
                <a:latin typeface="Britannic Bold" panose="020B0903060703020204" pitchFamily="34" charset="0"/>
              </a:rPr>
              <a:t>You’re not alone. </a:t>
            </a:r>
          </a:p>
        </p:txBody>
      </p:sp>
      <p:sp>
        <p:nvSpPr>
          <p:cNvPr id="5" name="TextBox 4">
            <a:extLst>
              <a:ext uri="{FF2B5EF4-FFF2-40B4-BE49-F238E27FC236}">
                <a16:creationId xmlns:a16="http://schemas.microsoft.com/office/drawing/2014/main" id="{32512401-9C13-45D6-8833-9C4EC9BD9257}"/>
              </a:ext>
            </a:extLst>
          </p:cNvPr>
          <p:cNvSpPr txBox="1"/>
          <p:nvPr/>
        </p:nvSpPr>
        <p:spPr>
          <a:xfrm rot="768149">
            <a:off x="8863952" y="3323736"/>
            <a:ext cx="1743459" cy="1292662"/>
          </a:xfrm>
          <a:prstGeom prst="rect">
            <a:avLst/>
          </a:prstGeom>
          <a:noFill/>
        </p:spPr>
        <p:txBody>
          <a:bodyPr wrap="square" rtlCol="0">
            <a:spAutoFit/>
          </a:bodyPr>
          <a:lstStyle/>
          <a:p>
            <a:pPr algn="ctr"/>
            <a:r>
              <a:rPr lang="en-US" sz="2600" b="1" dirty="0">
                <a:solidFill>
                  <a:srgbClr val="7030A0"/>
                </a:solidFill>
                <a:latin typeface="Comic Sans MS" panose="030F0702030302020204" pitchFamily="66" charset="0"/>
              </a:rPr>
              <a:t>Thank you for sharing.</a:t>
            </a:r>
          </a:p>
        </p:txBody>
      </p:sp>
      <p:sp>
        <p:nvSpPr>
          <p:cNvPr id="6" name="TextBox 5">
            <a:extLst>
              <a:ext uri="{FF2B5EF4-FFF2-40B4-BE49-F238E27FC236}">
                <a16:creationId xmlns:a16="http://schemas.microsoft.com/office/drawing/2014/main" id="{114C7775-C0F6-4EDB-8C43-83029D9A3171}"/>
              </a:ext>
            </a:extLst>
          </p:cNvPr>
          <p:cNvSpPr txBox="1"/>
          <p:nvPr/>
        </p:nvSpPr>
        <p:spPr>
          <a:xfrm>
            <a:off x="7610527" y="5340299"/>
            <a:ext cx="2694432" cy="769441"/>
          </a:xfrm>
          <a:prstGeom prst="rect">
            <a:avLst/>
          </a:prstGeom>
          <a:noFill/>
        </p:spPr>
        <p:txBody>
          <a:bodyPr wrap="square" rtlCol="0">
            <a:spAutoFit/>
          </a:bodyPr>
          <a:lstStyle/>
          <a:p>
            <a:pPr algn="ctr"/>
            <a:r>
              <a:rPr lang="en-US" sz="2200" b="1" dirty="0">
                <a:solidFill>
                  <a:schemeClr val="accent6">
                    <a:lumMod val="75000"/>
                  </a:schemeClr>
                </a:solidFill>
                <a:latin typeface="Bradley Hand ITC" panose="03070402050302030203" pitchFamily="66" charset="0"/>
              </a:rPr>
              <a:t>No one deserves to be treated this way.</a:t>
            </a:r>
          </a:p>
        </p:txBody>
      </p:sp>
      <p:sp>
        <p:nvSpPr>
          <p:cNvPr id="7" name="TextBox 6">
            <a:extLst>
              <a:ext uri="{FF2B5EF4-FFF2-40B4-BE49-F238E27FC236}">
                <a16:creationId xmlns:a16="http://schemas.microsoft.com/office/drawing/2014/main" id="{08D9281C-34BC-4D1D-A67E-F78A0AE276DE}"/>
              </a:ext>
            </a:extLst>
          </p:cNvPr>
          <p:cNvSpPr txBox="1"/>
          <p:nvPr/>
        </p:nvSpPr>
        <p:spPr>
          <a:xfrm rot="21057273">
            <a:off x="4523232" y="5232576"/>
            <a:ext cx="2694432" cy="954107"/>
          </a:xfrm>
          <a:prstGeom prst="rect">
            <a:avLst/>
          </a:prstGeom>
          <a:noFill/>
        </p:spPr>
        <p:txBody>
          <a:bodyPr wrap="square" rtlCol="0">
            <a:spAutoFit/>
          </a:bodyPr>
          <a:lstStyle/>
          <a:p>
            <a:pPr algn="ctr"/>
            <a:r>
              <a:rPr lang="en-US" sz="2800" dirty="0">
                <a:solidFill>
                  <a:srgbClr val="00B050"/>
                </a:solidFill>
                <a:latin typeface="Forte" panose="03060902040502070203" pitchFamily="66" charset="0"/>
              </a:rPr>
              <a:t>This is </a:t>
            </a:r>
          </a:p>
          <a:p>
            <a:pPr algn="ctr"/>
            <a:r>
              <a:rPr lang="en-US" sz="2800" dirty="0">
                <a:solidFill>
                  <a:srgbClr val="00B050"/>
                </a:solidFill>
                <a:latin typeface="Forte" panose="03060902040502070203" pitchFamily="66" charset="0"/>
              </a:rPr>
              <a:t>really hard. </a:t>
            </a:r>
          </a:p>
        </p:txBody>
      </p:sp>
      <p:pic>
        <p:nvPicPr>
          <p:cNvPr id="9" name="Graphic 8" descr="Cheers outline">
            <a:extLst>
              <a:ext uri="{FF2B5EF4-FFF2-40B4-BE49-F238E27FC236}">
                <a16:creationId xmlns:a16="http://schemas.microsoft.com/office/drawing/2014/main" id="{D75EFE49-5663-4788-AD25-A99D75F178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2607" y="3146638"/>
            <a:ext cx="1865379" cy="1865379"/>
          </a:xfrm>
          <a:prstGeom prst="rect">
            <a:avLst/>
          </a:prstGeom>
        </p:spPr>
      </p:pic>
    </p:spTree>
    <p:extLst>
      <p:ext uri="{BB962C8B-B14F-4D97-AF65-F5344CB8AC3E}">
        <p14:creationId xmlns:p14="http://schemas.microsoft.com/office/powerpoint/2010/main" val="418844647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11626</TotalTime>
  <Words>930</Words>
  <Application>Microsoft Office PowerPoint</Application>
  <PresentationFormat>Widescreen</PresentationFormat>
  <Paragraphs>158</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Bradley Hand ITC</vt:lpstr>
      <vt:lpstr>Britannic Bold</vt:lpstr>
      <vt:lpstr>Calibri</vt:lpstr>
      <vt:lpstr>Comic Sans MS</vt:lpstr>
      <vt:lpstr>Corbel</vt:lpstr>
      <vt:lpstr>Courier New</vt:lpstr>
      <vt:lpstr>Forte</vt:lpstr>
      <vt:lpstr>Wingdings 2</vt:lpstr>
      <vt:lpstr>Frame</vt:lpstr>
      <vt:lpstr>Supporting Domestic Violence Survivors &amp; Their Children: a Deeper Dive into Accessing Services for Families in Need </vt:lpstr>
      <vt:lpstr>Objectives</vt:lpstr>
      <vt:lpstr>Healing-Centered Support for IPV Survivors</vt:lpstr>
      <vt:lpstr>Healing-Centered Engagement</vt:lpstr>
      <vt:lpstr>CUES: Healing-Centered Approach  for IPV Intervention</vt:lpstr>
      <vt:lpstr>Putting CUES into practice</vt:lpstr>
      <vt:lpstr>CUES: - Disclosure is not the goal, but  disclosure will happen - Be ready to support</vt:lpstr>
      <vt:lpstr>Support After Disclosure</vt:lpstr>
      <vt:lpstr>Validation</vt:lpstr>
      <vt:lpstr>Connect to resources</vt:lpstr>
      <vt:lpstr>Taking steps toward change</vt:lpstr>
      <vt:lpstr>Barriers to Seeking Help</vt:lpstr>
      <vt:lpstr>Intersectional inequities may c0mpound barriers</vt:lpstr>
      <vt:lpstr>IPV Power &amp; Control within Pediatric Healthcare Settings </vt:lpstr>
      <vt:lpstr>PowerPoint Presentation</vt:lpstr>
      <vt:lpstr>Privacy Considerations</vt:lpstr>
      <vt:lpstr>Risk Mitigation for the Pediatric EHR</vt:lpstr>
      <vt:lpstr>Child Safety</vt:lpstr>
      <vt:lpstr>Support in the Context of Reporting</vt:lpstr>
      <vt:lpstr>Domestic Violence Services in Alabama</vt:lpstr>
      <vt:lpstr>PowerPoint Presentation</vt:lpstr>
      <vt:lpstr>Resources for Providers</vt:lpstr>
      <vt:lpstr>Resources for Caregivers</vt:lpstr>
    </vt:vector>
  </TitlesOfParts>
  <Company>CMH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Intimate Partner Violence: Power &amp; Control in the Pediatric Medical Setting</dc:title>
  <dc:creator>Randell, Kimberly, A</dc:creator>
  <cp:lastModifiedBy>Randell, Kimberly, A</cp:lastModifiedBy>
  <cp:revision>202</cp:revision>
  <dcterms:created xsi:type="dcterms:W3CDTF">2017-10-18T19:28:08Z</dcterms:created>
  <dcterms:modified xsi:type="dcterms:W3CDTF">2022-05-03T16:01:55Z</dcterms:modified>
</cp:coreProperties>
</file>